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8" r:id="rId3"/>
    <p:sldId id="257" r:id="rId4"/>
    <p:sldId id="260" r:id="rId5"/>
    <p:sldId id="268" r:id="rId6"/>
    <p:sldId id="269" r:id="rId7"/>
    <p:sldId id="270" r:id="rId8"/>
    <p:sldId id="272" r:id="rId9"/>
    <p:sldId id="267" r:id="rId10"/>
    <p:sldId id="273" r:id="rId11"/>
    <p:sldId id="271" r:id="rId12"/>
    <p:sldId id="274" r:id="rId13"/>
    <p:sldId id="266" r:id="rId14"/>
  </p:sldIdLst>
  <p:sldSz cx="9144000" cy="6858000" type="letter"/>
  <p:notesSz cx="6858000" cy="9144000"/>
  <p:embeddedFontLst>
    <p:embeddedFont>
      <p:font typeface="Tomorrow Semi Bold" panose="020B0604020202020204" charset="0"/>
      <p:regular r:id="rId16"/>
    </p:embeddedFont>
    <p:embeddedFont>
      <p:font typeface="Nunito Light" panose="020B0604020202020204" charset="0"/>
      <p:regular r:id="rId17"/>
      <p:italic r:id="rId18"/>
    </p:embeddedFont>
    <p:embeddedFont>
      <p:font typeface="Tomorrow" panose="020B0604020202020204" charset="0"/>
      <p:regular r:id="rId19"/>
    </p:embeddedFont>
    <p:embeddedFont>
      <p:font typeface="DM Sans" panose="020B0604020202020204" charset="0"/>
      <p:regular r:id="rId20"/>
      <p:bold r:id="rId21"/>
      <p:italic r:id="rId22"/>
      <p:boldItalic r:id="rId23"/>
    </p:embeddedFont>
    <p:embeddedFont>
      <p:font typeface="Calibri" panose="020F0502020204030204" pitchFamily="34" charset="0"/>
      <p:regular r:id="rId24"/>
      <p:bold r:id="rId25"/>
      <p:italic r:id="rId26"/>
      <p:boldItalic r:id="rId27"/>
    </p:embeddedFont>
    <p:embeddedFont>
      <p:font typeface="Plus Jakarta Sans" panose="020B0604020202020204" charset="0"/>
      <p:regular r:id="rId28"/>
      <p:bold r:id="rId29"/>
      <p:italic r:id="rId30"/>
      <p:boldItalic r:id="rId31"/>
    </p:embeddedFont>
    <p:embeddedFont>
      <p:font typeface="SimSun-ExtG" panose="02010609060101010101" pitchFamily="49" charset="-122"/>
      <p:regular r:id="rId3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1" roundtripDataSignature="AMtx7mgMsfaeDW3+N1/LV83YZXBJF5459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6323" autoAdjust="0"/>
  </p:normalViewPr>
  <p:slideViewPr>
    <p:cSldViewPr snapToGrid="0">
      <p:cViewPr varScale="1">
        <p:scale>
          <a:sx n="73" d="100"/>
          <a:sy n="73" d="100"/>
        </p:scale>
        <p:origin x="129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21" Type="http://schemas.openxmlformats.org/officeDocument/2006/relationships/font" Target="fonts/font6.fntdata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41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32" Type="http://schemas.openxmlformats.org/officeDocument/2006/relationships/font" Target="fonts/font17.fntdata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31" Type="http://schemas.openxmlformats.org/officeDocument/2006/relationships/font" Target="fonts/font16.fntdata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font" Target="fonts/font15.fntdata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63" name="Google Shape;563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Google Shape;63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40" name="Google Shape;64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7" name="Google Shape;5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" name="Google Shape;67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74" name="Google Shape;67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" name="Google Shape;67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74" name="Google Shape;67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701473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" name="Google Shape;67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74" name="Google Shape;67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417572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" name="Google Shape;67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74" name="Google Shape;67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994436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" name="Google Shape;67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74" name="Google Shape;67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245835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Google Shape;74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41" name="Google Shape;74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13"/>
          <p:cNvSpPr txBox="1">
            <a:spLocks noGrp="1"/>
          </p:cNvSpPr>
          <p:nvPr>
            <p:ph type="ctrTitle"/>
          </p:nvPr>
        </p:nvSpPr>
        <p:spPr>
          <a:xfrm>
            <a:off x="713225" y="1648251"/>
            <a:ext cx="3724500" cy="28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0" name="Google Shape;10;p13"/>
          <p:cNvSpPr txBox="1">
            <a:spLocks noGrp="1"/>
          </p:cNvSpPr>
          <p:nvPr>
            <p:ph type="subTitle" idx="1"/>
          </p:nvPr>
        </p:nvSpPr>
        <p:spPr>
          <a:xfrm>
            <a:off x="713225" y="4575351"/>
            <a:ext cx="3724500" cy="63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grpSp>
        <p:nvGrpSpPr>
          <p:cNvPr id="11" name="Google Shape;11;p13"/>
          <p:cNvGrpSpPr/>
          <p:nvPr/>
        </p:nvGrpSpPr>
        <p:grpSpPr>
          <a:xfrm>
            <a:off x="447639" y="424677"/>
            <a:ext cx="8225224" cy="6126313"/>
            <a:chOff x="447639" y="318506"/>
            <a:chExt cx="8225224" cy="4594735"/>
          </a:xfrm>
        </p:grpSpPr>
        <p:grpSp>
          <p:nvGrpSpPr>
            <p:cNvPr id="12" name="Google Shape;12;p13"/>
            <p:cNvGrpSpPr/>
            <p:nvPr/>
          </p:nvGrpSpPr>
          <p:grpSpPr>
            <a:xfrm>
              <a:off x="447639" y="318506"/>
              <a:ext cx="838324" cy="185756"/>
              <a:chOff x="4389925" y="459275"/>
              <a:chExt cx="999075" cy="221375"/>
            </a:xfrm>
          </p:grpSpPr>
          <p:sp>
            <p:nvSpPr>
              <p:cNvPr id="13" name="Google Shape;13;p13"/>
              <p:cNvSpPr/>
              <p:nvPr/>
            </p:nvSpPr>
            <p:spPr>
              <a:xfrm>
                <a:off x="438992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1" y="0"/>
                      <a:pt x="1" y="632"/>
                      <a:pt x="1" y="1412"/>
                    </a:cubicBezTo>
                    <a:cubicBezTo>
                      <a:pt x="1" y="2192"/>
                      <a:pt x="633" y="2824"/>
                      <a:pt x="1413" y="2824"/>
                    </a:cubicBezTo>
                    <a:cubicBezTo>
                      <a:pt x="2192" y="2824"/>
                      <a:pt x="2825" y="2192"/>
                      <a:pt x="2825" y="1412"/>
                    </a:cubicBezTo>
                    <a:cubicBezTo>
                      <a:pt x="2825" y="631"/>
                      <a:pt x="2192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" name="Google Shape;14;p13"/>
              <p:cNvSpPr/>
              <p:nvPr/>
            </p:nvSpPr>
            <p:spPr>
              <a:xfrm>
                <a:off x="457562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2" y="0"/>
                      <a:pt x="1" y="632"/>
                      <a:pt x="1" y="1412"/>
                    </a:cubicBezTo>
                    <a:cubicBezTo>
                      <a:pt x="1" y="2192"/>
                      <a:pt x="633" y="2824"/>
                      <a:pt x="1413" y="2824"/>
                    </a:cubicBezTo>
                    <a:cubicBezTo>
                      <a:pt x="2192" y="2824"/>
                      <a:pt x="2825" y="2192"/>
                      <a:pt x="2825" y="1412"/>
                    </a:cubicBezTo>
                    <a:cubicBezTo>
                      <a:pt x="2825" y="631"/>
                      <a:pt x="2192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" name="Google Shape;15;p13"/>
              <p:cNvSpPr/>
              <p:nvPr/>
            </p:nvSpPr>
            <p:spPr>
              <a:xfrm>
                <a:off x="476132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2" y="0"/>
                      <a:pt x="1" y="632"/>
                      <a:pt x="1" y="1412"/>
                    </a:cubicBezTo>
                    <a:cubicBezTo>
                      <a:pt x="1" y="2192"/>
                      <a:pt x="633" y="2824"/>
                      <a:pt x="1413" y="2824"/>
                    </a:cubicBezTo>
                    <a:cubicBezTo>
                      <a:pt x="2192" y="2824"/>
                      <a:pt x="2825" y="2192"/>
                      <a:pt x="2825" y="1412"/>
                    </a:cubicBezTo>
                    <a:cubicBezTo>
                      <a:pt x="2825" y="631"/>
                      <a:pt x="2192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" name="Google Shape;16;p13"/>
              <p:cNvSpPr/>
              <p:nvPr/>
            </p:nvSpPr>
            <p:spPr>
              <a:xfrm>
                <a:off x="494697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3" y="0"/>
                      <a:pt x="1" y="632"/>
                      <a:pt x="1" y="1412"/>
                    </a:cubicBezTo>
                    <a:cubicBezTo>
                      <a:pt x="1" y="2192"/>
                      <a:pt x="634" y="2824"/>
                      <a:pt x="1413" y="2824"/>
                    </a:cubicBezTo>
                    <a:cubicBezTo>
                      <a:pt x="2194" y="2824"/>
                      <a:pt x="2825" y="2192"/>
                      <a:pt x="2825" y="1412"/>
                    </a:cubicBezTo>
                    <a:cubicBezTo>
                      <a:pt x="2825" y="631"/>
                      <a:pt x="2193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" name="Google Shape;17;p13"/>
              <p:cNvSpPr/>
              <p:nvPr/>
            </p:nvSpPr>
            <p:spPr>
              <a:xfrm>
                <a:off x="513267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3" y="0"/>
                      <a:pt x="1" y="632"/>
                      <a:pt x="1" y="1412"/>
                    </a:cubicBezTo>
                    <a:cubicBezTo>
                      <a:pt x="1" y="2192"/>
                      <a:pt x="634" y="2824"/>
                      <a:pt x="1413" y="2824"/>
                    </a:cubicBezTo>
                    <a:cubicBezTo>
                      <a:pt x="2193" y="2824"/>
                      <a:pt x="2825" y="2192"/>
                      <a:pt x="2825" y="1412"/>
                    </a:cubicBezTo>
                    <a:cubicBezTo>
                      <a:pt x="2825" y="631"/>
                      <a:pt x="2193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" name="Google Shape;18;p13"/>
              <p:cNvSpPr/>
              <p:nvPr/>
            </p:nvSpPr>
            <p:spPr>
              <a:xfrm>
                <a:off x="531837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4" y="0"/>
                      <a:pt x="1" y="632"/>
                      <a:pt x="1" y="1412"/>
                    </a:cubicBezTo>
                    <a:cubicBezTo>
                      <a:pt x="1" y="2192"/>
                      <a:pt x="634" y="2824"/>
                      <a:pt x="1413" y="2824"/>
                    </a:cubicBezTo>
                    <a:cubicBezTo>
                      <a:pt x="2193" y="2824"/>
                      <a:pt x="2825" y="2192"/>
                      <a:pt x="2825" y="1412"/>
                    </a:cubicBezTo>
                    <a:cubicBezTo>
                      <a:pt x="2825" y="631"/>
                      <a:pt x="2193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" name="Google Shape;19;p13"/>
              <p:cNvSpPr/>
              <p:nvPr/>
            </p:nvSpPr>
            <p:spPr>
              <a:xfrm>
                <a:off x="438992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1" y="1"/>
                      <a:pt x="1" y="634"/>
                      <a:pt x="1" y="1413"/>
                    </a:cubicBezTo>
                    <a:cubicBezTo>
                      <a:pt x="1" y="2194"/>
                      <a:pt x="633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4" y="2825"/>
                      <a:pt x="2825" y="2193"/>
                      <a:pt x="2825" y="1413"/>
                    </a:cubicBezTo>
                    <a:cubicBezTo>
                      <a:pt x="2825" y="633"/>
                      <a:pt x="2192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" name="Google Shape;20;p13"/>
              <p:cNvSpPr/>
              <p:nvPr/>
            </p:nvSpPr>
            <p:spPr>
              <a:xfrm>
                <a:off x="457562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2" y="1"/>
                      <a:pt x="1" y="634"/>
                      <a:pt x="1" y="1413"/>
                    </a:cubicBezTo>
                    <a:cubicBezTo>
                      <a:pt x="1" y="2194"/>
                      <a:pt x="633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4" y="2825"/>
                      <a:pt x="2825" y="2193"/>
                      <a:pt x="2825" y="1413"/>
                    </a:cubicBezTo>
                    <a:cubicBezTo>
                      <a:pt x="2825" y="633"/>
                      <a:pt x="2192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" name="Google Shape;21;p13"/>
              <p:cNvSpPr/>
              <p:nvPr/>
            </p:nvSpPr>
            <p:spPr>
              <a:xfrm>
                <a:off x="476132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2" y="1"/>
                      <a:pt x="1" y="634"/>
                      <a:pt x="1" y="1413"/>
                    </a:cubicBezTo>
                    <a:cubicBezTo>
                      <a:pt x="1" y="2194"/>
                      <a:pt x="633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4" y="2825"/>
                      <a:pt x="2825" y="2193"/>
                      <a:pt x="2825" y="1413"/>
                    </a:cubicBezTo>
                    <a:cubicBezTo>
                      <a:pt x="2825" y="633"/>
                      <a:pt x="2192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" name="Google Shape;22;p13"/>
              <p:cNvSpPr/>
              <p:nvPr/>
            </p:nvSpPr>
            <p:spPr>
              <a:xfrm>
                <a:off x="494697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3" y="1"/>
                      <a:pt x="1" y="634"/>
                      <a:pt x="1" y="1413"/>
                    </a:cubicBezTo>
                    <a:cubicBezTo>
                      <a:pt x="1" y="2194"/>
                      <a:pt x="634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6" y="2825"/>
                      <a:pt x="2825" y="2193"/>
                      <a:pt x="2825" y="1413"/>
                    </a:cubicBezTo>
                    <a:cubicBezTo>
                      <a:pt x="2825" y="633"/>
                      <a:pt x="2193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" name="Google Shape;23;p13"/>
              <p:cNvSpPr/>
              <p:nvPr/>
            </p:nvSpPr>
            <p:spPr>
              <a:xfrm>
                <a:off x="513267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3" y="1"/>
                      <a:pt x="1" y="634"/>
                      <a:pt x="1" y="1413"/>
                    </a:cubicBezTo>
                    <a:cubicBezTo>
                      <a:pt x="1" y="2194"/>
                      <a:pt x="634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5" y="2825"/>
                      <a:pt x="2825" y="2193"/>
                      <a:pt x="2825" y="1413"/>
                    </a:cubicBezTo>
                    <a:cubicBezTo>
                      <a:pt x="2825" y="633"/>
                      <a:pt x="2193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" name="Google Shape;24;p13"/>
              <p:cNvSpPr/>
              <p:nvPr/>
            </p:nvSpPr>
            <p:spPr>
              <a:xfrm>
                <a:off x="531837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4" y="1"/>
                      <a:pt x="1" y="634"/>
                      <a:pt x="1" y="1413"/>
                    </a:cubicBezTo>
                    <a:cubicBezTo>
                      <a:pt x="1" y="2194"/>
                      <a:pt x="634" y="2825"/>
                      <a:pt x="1413" y="2825"/>
                    </a:cubicBezTo>
                    <a:cubicBezTo>
                      <a:pt x="2193" y="2825"/>
                      <a:pt x="2825" y="2194"/>
                      <a:pt x="2825" y="1413"/>
                    </a:cubicBezTo>
                    <a:cubicBezTo>
                      <a:pt x="2825" y="633"/>
                      <a:pt x="2193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5" name="Google Shape;25;p13"/>
            <p:cNvGrpSpPr/>
            <p:nvPr/>
          </p:nvGrpSpPr>
          <p:grpSpPr>
            <a:xfrm>
              <a:off x="7834539" y="4727485"/>
              <a:ext cx="838324" cy="185756"/>
              <a:chOff x="4389925" y="459275"/>
              <a:chExt cx="999075" cy="221375"/>
            </a:xfrm>
          </p:grpSpPr>
          <p:sp>
            <p:nvSpPr>
              <p:cNvPr id="26" name="Google Shape;26;p13"/>
              <p:cNvSpPr/>
              <p:nvPr/>
            </p:nvSpPr>
            <p:spPr>
              <a:xfrm>
                <a:off x="438992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1" y="0"/>
                      <a:pt x="1" y="632"/>
                      <a:pt x="1" y="1412"/>
                    </a:cubicBezTo>
                    <a:cubicBezTo>
                      <a:pt x="1" y="2192"/>
                      <a:pt x="633" y="2824"/>
                      <a:pt x="1413" y="2824"/>
                    </a:cubicBezTo>
                    <a:cubicBezTo>
                      <a:pt x="2192" y="2824"/>
                      <a:pt x="2825" y="2192"/>
                      <a:pt x="2825" y="1412"/>
                    </a:cubicBezTo>
                    <a:cubicBezTo>
                      <a:pt x="2825" y="631"/>
                      <a:pt x="2192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" name="Google Shape;27;p13"/>
              <p:cNvSpPr/>
              <p:nvPr/>
            </p:nvSpPr>
            <p:spPr>
              <a:xfrm>
                <a:off x="457562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2" y="0"/>
                      <a:pt x="1" y="632"/>
                      <a:pt x="1" y="1412"/>
                    </a:cubicBezTo>
                    <a:cubicBezTo>
                      <a:pt x="1" y="2192"/>
                      <a:pt x="633" y="2824"/>
                      <a:pt x="1413" y="2824"/>
                    </a:cubicBezTo>
                    <a:cubicBezTo>
                      <a:pt x="2192" y="2824"/>
                      <a:pt x="2825" y="2192"/>
                      <a:pt x="2825" y="1412"/>
                    </a:cubicBezTo>
                    <a:cubicBezTo>
                      <a:pt x="2825" y="631"/>
                      <a:pt x="2192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" name="Google Shape;28;p13"/>
              <p:cNvSpPr/>
              <p:nvPr/>
            </p:nvSpPr>
            <p:spPr>
              <a:xfrm>
                <a:off x="476132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2" y="0"/>
                      <a:pt x="1" y="632"/>
                      <a:pt x="1" y="1412"/>
                    </a:cubicBezTo>
                    <a:cubicBezTo>
                      <a:pt x="1" y="2192"/>
                      <a:pt x="633" y="2824"/>
                      <a:pt x="1413" y="2824"/>
                    </a:cubicBezTo>
                    <a:cubicBezTo>
                      <a:pt x="2192" y="2824"/>
                      <a:pt x="2825" y="2192"/>
                      <a:pt x="2825" y="1412"/>
                    </a:cubicBezTo>
                    <a:cubicBezTo>
                      <a:pt x="2825" y="631"/>
                      <a:pt x="2192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" name="Google Shape;29;p13"/>
              <p:cNvSpPr/>
              <p:nvPr/>
            </p:nvSpPr>
            <p:spPr>
              <a:xfrm>
                <a:off x="494697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3" y="0"/>
                      <a:pt x="1" y="632"/>
                      <a:pt x="1" y="1412"/>
                    </a:cubicBezTo>
                    <a:cubicBezTo>
                      <a:pt x="1" y="2192"/>
                      <a:pt x="634" y="2824"/>
                      <a:pt x="1413" y="2824"/>
                    </a:cubicBezTo>
                    <a:cubicBezTo>
                      <a:pt x="2194" y="2824"/>
                      <a:pt x="2825" y="2192"/>
                      <a:pt x="2825" y="1412"/>
                    </a:cubicBezTo>
                    <a:cubicBezTo>
                      <a:pt x="2825" y="631"/>
                      <a:pt x="2193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" name="Google Shape;30;p13"/>
              <p:cNvSpPr/>
              <p:nvPr/>
            </p:nvSpPr>
            <p:spPr>
              <a:xfrm>
                <a:off x="513267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3" y="0"/>
                      <a:pt x="1" y="632"/>
                      <a:pt x="1" y="1412"/>
                    </a:cubicBezTo>
                    <a:cubicBezTo>
                      <a:pt x="1" y="2192"/>
                      <a:pt x="634" y="2824"/>
                      <a:pt x="1413" y="2824"/>
                    </a:cubicBezTo>
                    <a:cubicBezTo>
                      <a:pt x="2193" y="2824"/>
                      <a:pt x="2825" y="2192"/>
                      <a:pt x="2825" y="1412"/>
                    </a:cubicBezTo>
                    <a:cubicBezTo>
                      <a:pt x="2825" y="631"/>
                      <a:pt x="2193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" name="Google Shape;31;p13"/>
              <p:cNvSpPr/>
              <p:nvPr/>
            </p:nvSpPr>
            <p:spPr>
              <a:xfrm>
                <a:off x="531837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4" y="0"/>
                      <a:pt x="1" y="632"/>
                      <a:pt x="1" y="1412"/>
                    </a:cubicBezTo>
                    <a:cubicBezTo>
                      <a:pt x="1" y="2192"/>
                      <a:pt x="634" y="2824"/>
                      <a:pt x="1413" y="2824"/>
                    </a:cubicBezTo>
                    <a:cubicBezTo>
                      <a:pt x="2193" y="2824"/>
                      <a:pt x="2825" y="2192"/>
                      <a:pt x="2825" y="1412"/>
                    </a:cubicBezTo>
                    <a:cubicBezTo>
                      <a:pt x="2825" y="631"/>
                      <a:pt x="2193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" name="Google Shape;32;p13"/>
              <p:cNvSpPr/>
              <p:nvPr/>
            </p:nvSpPr>
            <p:spPr>
              <a:xfrm>
                <a:off x="438992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1" y="1"/>
                      <a:pt x="1" y="634"/>
                      <a:pt x="1" y="1413"/>
                    </a:cubicBezTo>
                    <a:cubicBezTo>
                      <a:pt x="1" y="2194"/>
                      <a:pt x="633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4" y="2825"/>
                      <a:pt x="2825" y="2193"/>
                      <a:pt x="2825" y="1413"/>
                    </a:cubicBezTo>
                    <a:cubicBezTo>
                      <a:pt x="2825" y="633"/>
                      <a:pt x="2192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" name="Google Shape;33;p13"/>
              <p:cNvSpPr/>
              <p:nvPr/>
            </p:nvSpPr>
            <p:spPr>
              <a:xfrm>
                <a:off x="457562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2" y="1"/>
                      <a:pt x="1" y="634"/>
                      <a:pt x="1" y="1413"/>
                    </a:cubicBezTo>
                    <a:cubicBezTo>
                      <a:pt x="1" y="2194"/>
                      <a:pt x="633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4" y="2825"/>
                      <a:pt x="2825" y="2193"/>
                      <a:pt x="2825" y="1413"/>
                    </a:cubicBezTo>
                    <a:cubicBezTo>
                      <a:pt x="2825" y="633"/>
                      <a:pt x="2192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" name="Google Shape;34;p13"/>
              <p:cNvSpPr/>
              <p:nvPr/>
            </p:nvSpPr>
            <p:spPr>
              <a:xfrm>
                <a:off x="476132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2" y="1"/>
                      <a:pt x="1" y="634"/>
                      <a:pt x="1" y="1413"/>
                    </a:cubicBezTo>
                    <a:cubicBezTo>
                      <a:pt x="1" y="2194"/>
                      <a:pt x="633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4" y="2825"/>
                      <a:pt x="2825" y="2193"/>
                      <a:pt x="2825" y="1413"/>
                    </a:cubicBezTo>
                    <a:cubicBezTo>
                      <a:pt x="2825" y="633"/>
                      <a:pt x="2192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" name="Google Shape;35;p13"/>
              <p:cNvSpPr/>
              <p:nvPr/>
            </p:nvSpPr>
            <p:spPr>
              <a:xfrm>
                <a:off x="494697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3" y="1"/>
                      <a:pt x="1" y="634"/>
                      <a:pt x="1" y="1413"/>
                    </a:cubicBezTo>
                    <a:cubicBezTo>
                      <a:pt x="1" y="2194"/>
                      <a:pt x="634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6" y="2825"/>
                      <a:pt x="2825" y="2193"/>
                      <a:pt x="2825" y="1413"/>
                    </a:cubicBezTo>
                    <a:cubicBezTo>
                      <a:pt x="2825" y="633"/>
                      <a:pt x="2193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" name="Google Shape;36;p13"/>
              <p:cNvSpPr/>
              <p:nvPr/>
            </p:nvSpPr>
            <p:spPr>
              <a:xfrm>
                <a:off x="513267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3" y="1"/>
                      <a:pt x="1" y="634"/>
                      <a:pt x="1" y="1413"/>
                    </a:cubicBezTo>
                    <a:cubicBezTo>
                      <a:pt x="1" y="2194"/>
                      <a:pt x="634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5" y="2825"/>
                      <a:pt x="2825" y="2193"/>
                      <a:pt x="2825" y="1413"/>
                    </a:cubicBezTo>
                    <a:cubicBezTo>
                      <a:pt x="2825" y="633"/>
                      <a:pt x="2193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" name="Google Shape;37;p13"/>
              <p:cNvSpPr/>
              <p:nvPr/>
            </p:nvSpPr>
            <p:spPr>
              <a:xfrm>
                <a:off x="531837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4" y="1"/>
                      <a:pt x="1" y="634"/>
                      <a:pt x="1" y="1413"/>
                    </a:cubicBezTo>
                    <a:cubicBezTo>
                      <a:pt x="1" y="2194"/>
                      <a:pt x="634" y="2825"/>
                      <a:pt x="1413" y="2825"/>
                    </a:cubicBezTo>
                    <a:cubicBezTo>
                      <a:pt x="2193" y="2825"/>
                      <a:pt x="2825" y="2194"/>
                      <a:pt x="2825" y="1413"/>
                    </a:cubicBezTo>
                    <a:cubicBezTo>
                      <a:pt x="2825" y="633"/>
                      <a:pt x="2193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38" name="Google Shape;38;p13"/>
          <p:cNvGrpSpPr/>
          <p:nvPr/>
        </p:nvGrpSpPr>
        <p:grpSpPr>
          <a:xfrm>
            <a:off x="385828" y="5629451"/>
            <a:ext cx="654775" cy="877000"/>
            <a:chOff x="7663400" y="2447013"/>
            <a:chExt cx="654775" cy="657750"/>
          </a:xfrm>
        </p:grpSpPr>
        <p:sp>
          <p:nvSpPr>
            <p:cNvPr id="39" name="Google Shape;39;p13"/>
            <p:cNvSpPr/>
            <p:nvPr/>
          </p:nvSpPr>
          <p:spPr>
            <a:xfrm>
              <a:off x="7663400" y="2447013"/>
              <a:ext cx="361575" cy="313125"/>
            </a:xfrm>
            <a:custGeom>
              <a:avLst/>
              <a:gdLst/>
              <a:ahLst/>
              <a:cxnLst/>
              <a:rect l="l" t="t" r="r" b="b"/>
              <a:pathLst>
                <a:path w="14463" h="12525" extrusionOk="0">
                  <a:moveTo>
                    <a:pt x="3617" y="0"/>
                  </a:moveTo>
                  <a:lnTo>
                    <a:pt x="1" y="6262"/>
                  </a:lnTo>
                  <a:lnTo>
                    <a:pt x="3617" y="12525"/>
                  </a:lnTo>
                  <a:lnTo>
                    <a:pt x="10847" y="12525"/>
                  </a:lnTo>
                  <a:lnTo>
                    <a:pt x="14462" y="6262"/>
                  </a:lnTo>
                  <a:lnTo>
                    <a:pt x="1084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40;p13"/>
            <p:cNvSpPr/>
            <p:nvPr/>
          </p:nvSpPr>
          <p:spPr>
            <a:xfrm>
              <a:off x="7663400" y="2791638"/>
              <a:ext cx="361575" cy="313125"/>
            </a:xfrm>
            <a:custGeom>
              <a:avLst/>
              <a:gdLst/>
              <a:ahLst/>
              <a:cxnLst/>
              <a:rect l="l" t="t" r="r" b="b"/>
              <a:pathLst>
                <a:path w="14463" h="12525" extrusionOk="0">
                  <a:moveTo>
                    <a:pt x="3617" y="0"/>
                  </a:moveTo>
                  <a:lnTo>
                    <a:pt x="1" y="6262"/>
                  </a:lnTo>
                  <a:lnTo>
                    <a:pt x="3617" y="12525"/>
                  </a:lnTo>
                  <a:lnTo>
                    <a:pt x="10847" y="12525"/>
                  </a:lnTo>
                  <a:lnTo>
                    <a:pt x="14462" y="6262"/>
                  </a:lnTo>
                  <a:lnTo>
                    <a:pt x="1084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41;p13"/>
            <p:cNvSpPr/>
            <p:nvPr/>
          </p:nvSpPr>
          <p:spPr>
            <a:xfrm>
              <a:off x="7956600" y="2619313"/>
              <a:ext cx="361575" cy="313150"/>
            </a:xfrm>
            <a:custGeom>
              <a:avLst/>
              <a:gdLst/>
              <a:ahLst/>
              <a:cxnLst/>
              <a:rect l="l" t="t" r="r" b="b"/>
              <a:pathLst>
                <a:path w="14463" h="12526" extrusionOk="0">
                  <a:moveTo>
                    <a:pt x="3617" y="0"/>
                  </a:moveTo>
                  <a:lnTo>
                    <a:pt x="1" y="6263"/>
                  </a:lnTo>
                  <a:lnTo>
                    <a:pt x="3617" y="12526"/>
                  </a:lnTo>
                  <a:lnTo>
                    <a:pt x="10848" y="12526"/>
                  </a:lnTo>
                  <a:lnTo>
                    <a:pt x="14463" y="6263"/>
                  </a:lnTo>
                  <a:lnTo>
                    <a:pt x="1084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2" name="Google Shape;42;p13"/>
          <p:cNvSpPr>
            <a:spLocks noGrp="1"/>
          </p:cNvSpPr>
          <p:nvPr>
            <p:ph type="pic" idx="2"/>
          </p:nvPr>
        </p:nvSpPr>
        <p:spPr>
          <a:xfrm>
            <a:off x="5067475" y="1433633"/>
            <a:ext cx="3363300" cy="3990800"/>
          </a:xfrm>
          <a:prstGeom prst="hexagon">
            <a:avLst>
              <a:gd name="adj" fmla="val 25000"/>
              <a:gd name="vf" fmla="val 115470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4"/>
          <p:cNvSpPr>
            <a:spLocks noGrp="1"/>
          </p:cNvSpPr>
          <p:nvPr>
            <p:ph type="pic" idx="2"/>
          </p:nvPr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45" name="Google Shape;45;p14"/>
          <p:cNvSpPr txBox="1">
            <a:spLocks noGrp="1"/>
          </p:cNvSpPr>
          <p:nvPr>
            <p:ph type="title"/>
          </p:nvPr>
        </p:nvSpPr>
        <p:spPr>
          <a:xfrm>
            <a:off x="4608000" y="719333"/>
            <a:ext cx="3822900" cy="1304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pic>
        <p:nvPicPr>
          <p:cNvPr id="46" name="Google Shape;46;p1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26059" y="215930"/>
            <a:ext cx="667860" cy="14243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5"/>
          <p:cNvSpPr txBox="1">
            <a:spLocks noGrp="1"/>
          </p:cNvSpPr>
          <p:nvPr>
            <p:ph type="title"/>
          </p:nvPr>
        </p:nvSpPr>
        <p:spPr>
          <a:xfrm>
            <a:off x="4758025" y="1402000"/>
            <a:ext cx="3549900" cy="15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5"/>
          <p:cNvSpPr txBox="1">
            <a:spLocks noGrp="1"/>
          </p:cNvSpPr>
          <p:nvPr>
            <p:ph type="subTitle" idx="1"/>
          </p:nvPr>
        </p:nvSpPr>
        <p:spPr>
          <a:xfrm>
            <a:off x="4758025" y="2913200"/>
            <a:ext cx="3549900" cy="254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unito Light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600"/>
              <a:buFont typeface="Nunito Light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Char char="■"/>
              <a:defRPr/>
            </a:lvl9pPr>
          </a:lstStyle>
          <a:p>
            <a:endParaRPr/>
          </a:p>
        </p:txBody>
      </p:sp>
      <p:sp>
        <p:nvSpPr>
          <p:cNvPr id="50" name="Google Shape;50;p15"/>
          <p:cNvSpPr>
            <a:spLocks noGrp="1"/>
          </p:cNvSpPr>
          <p:nvPr>
            <p:ph type="pic" idx="2"/>
          </p:nvPr>
        </p:nvSpPr>
        <p:spPr>
          <a:xfrm>
            <a:off x="1040075" y="1433600"/>
            <a:ext cx="3363300" cy="3990800"/>
          </a:xfrm>
          <a:prstGeom prst="hexagon">
            <a:avLst>
              <a:gd name="adj" fmla="val 25000"/>
              <a:gd name="vf" fmla="val 115470"/>
            </a:avLst>
          </a:prstGeom>
          <a:noFill/>
          <a:ln>
            <a:noFill/>
          </a:ln>
        </p:spPr>
      </p:sp>
      <p:grpSp>
        <p:nvGrpSpPr>
          <p:cNvPr id="51" name="Google Shape;51;p15"/>
          <p:cNvGrpSpPr/>
          <p:nvPr/>
        </p:nvGrpSpPr>
        <p:grpSpPr>
          <a:xfrm>
            <a:off x="560570" y="398098"/>
            <a:ext cx="8225224" cy="6285591"/>
            <a:chOff x="560570" y="199048"/>
            <a:chExt cx="8225224" cy="4714193"/>
          </a:xfrm>
        </p:grpSpPr>
        <p:grpSp>
          <p:nvGrpSpPr>
            <p:cNvPr id="52" name="Google Shape;52;p15"/>
            <p:cNvGrpSpPr/>
            <p:nvPr/>
          </p:nvGrpSpPr>
          <p:grpSpPr>
            <a:xfrm flipH="1">
              <a:off x="7947470" y="199048"/>
              <a:ext cx="838324" cy="185756"/>
              <a:chOff x="4389925" y="459275"/>
              <a:chExt cx="999075" cy="221375"/>
            </a:xfrm>
          </p:grpSpPr>
          <p:sp>
            <p:nvSpPr>
              <p:cNvPr id="53" name="Google Shape;53;p15"/>
              <p:cNvSpPr/>
              <p:nvPr/>
            </p:nvSpPr>
            <p:spPr>
              <a:xfrm>
                <a:off x="438992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1" y="0"/>
                      <a:pt x="1" y="632"/>
                      <a:pt x="1" y="1412"/>
                    </a:cubicBezTo>
                    <a:cubicBezTo>
                      <a:pt x="1" y="2192"/>
                      <a:pt x="633" y="2824"/>
                      <a:pt x="1413" y="2824"/>
                    </a:cubicBezTo>
                    <a:cubicBezTo>
                      <a:pt x="2192" y="2824"/>
                      <a:pt x="2825" y="2192"/>
                      <a:pt x="2825" y="1412"/>
                    </a:cubicBezTo>
                    <a:cubicBezTo>
                      <a:pt x="2825" y="631"/>
                      <a:pt x="2192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" name="Google Shape;54;p15"/>
              <p:cNvSpPr/>
              <p:nvPr/>
            </p:nvSpPr>
            <p:spPr>
              <a:xfrm>
                <a:off x="457562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2" y="0"/>
                      <a:pt x="1" y="632"/>
                      <a:pt x="1" y="1412"/>
                    </a:cubicBezTo>
                    <a:cubicBezTo>
                      <a:pt x="1" y="2192"/>
                      <a:pt x="633" y="2824"/>
                      <a:pt x="1413" y="2824"/>
                    </a:cubicBezTo>
                    <a:cubicBezTo>
                      <a:pt x="2192" y="2824"/>
                      <a:pt x="2825" y="2192"/>
                      <a:pt x="2825" y="1412"/>
                    </a:cubicBezTo>
                    <a:cubicBezTo>
                      <a:pt x="2825" y="631"/>
                      <a:pt x="2192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" name="Google Shape;55;p15"/>
              <p:cNvSpPr/>
              <p:nvPr/>
            </p:nvSpPr>
            <p:spPr>
              <a:xfrm>
                <a:off x="476132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2" y="0"/>
                      <a:pt x="1" y="632"/>
                      <a:pt x="1" y="1412"/>
                    </a:cubicBezTo>
                    <a:cubicBezTo>
                      <a:pt x="1" y="2192"/>
                      <a:pt x="633" y="2824"/>
                      <a:pt x="1413" y="2824"/>
                    </a:cubicBezTo>
                    <a:cubicBezTo>
                      <a:pt x="2192" y="2824"/>
                      <a:pt x="2825" y="2192"/>
                      <a:pt x="2825" y="1412"/>
                    </a:cubicBezTo>
                    <a:cubicBezTo>
                      <a:pt x="2825" y="631"/>
                      <a:pt x="2192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" name="Google Shape;56;p15"/>
              <p:cNvSpPr/>
              <p:nvPr/>
            </p:nvSpPr>
            <p:spPr>
              <a:xfrm>
                <a:off x="494697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3" y="0"/>
                      <a:pt x="1" y="632"/>
                      <a:pt x="1" y="1412"/>
                    </a:cubicBezTo>
                    <a:cubicBezTo>
                      <a:pt x="1" y="2192"/>
                      <a:pt x="634" y="2824"/>
                      <a:pt x="1413" y="2824"/>
                    </a:cubicBezTo>
                    <a:cubicBezTo>
                      <a:pt x="2194" y="2824"/>
                      <a:pt x="2825" y="2192"/>
                      <a:pt x="2825" y="1412"/>
                    </a:cubicBezTo>
                    <a:cubicBezTo>
                      <a:pt x="2825" y="631"/>
                      <a:pt x="2193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" name="Google Shape;57;p15"/>
              <p:cNvSpPr/>
              <p:nvPr/>
            </p:nvSpPr>
            <p:spPr>
              <a:xfrm>
                <a:off x="513267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3" y="0"/>
                      <a:pt x="1" y="632"/>
                      <a:pt x="1" y="1412"/>
                    </a:cubicBezTo>
                    <a:cubicBezTo>
                      <a:pt x="1" y="2192"/>
                      <a:pt x="634" y="2824"/>
                      <a:pt x="1413" y="2824"/>
                    </a:cubicBezTo>
                    <a:cubicBezTo>
                      <a:pt x="2193" y="2824"/>
                      <a:pt x="2825" y="2192"/>
                      <a:pt x="2825" y="1412"/>
                    </a:cubicBezTo>
                    <a:cubicBezTo>
                      <a:pt x="2825" y="631"/>
                      <a:pt x="2193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" name="Google Shape;58;p15"/>
              <p:cNvSpPr/>
              <p:nvPr/>
            </p:nvSpPr>
            <p:spPr>
              <a:xfrm>
                <a:off x="531837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4" y="0"/>
                      <a:pt x="1" y="632"/>
                      <a:pt x="1" y="1412"/>
                    </a:cubicBezTo>
                    <a:cubicBezTo>
                      <a:pt x="1" y="2192"/>
                      <a:pt x="634" y="2824"/>
                      <a:pt x="1413" y="2824"/>
                    </a:cubicBezTo>
                    <a:cubicBezTo>
                      <a:pt x="2193" y="2824"/>
                      <a:pt x="2825" y="2192"/>
                      <a:pt x="2825" y="1412"/>
                    </a:cubicBezTo>
                    <a:cubicBezTo>
                      <a:pt x="2825" y="631"/>
                      <a:pt x="2193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" name="Google Shape;59;p15"/>
              <p:cNvSpPr/>
              <p:nvPr/>
            </p:nvSpPr>
            <p:spPr>
              <a:xfrm>
                <a:off x="438992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1" y="1"/>
                      <a:pt x="1" y="634"/>
                      <a:pt x="1" y="1413"/>
                    </a:cubicBezTo>
                    <a:cubicBezTo>
                      <a:pt x="1" y="2194"/>
                      <a:pt x="633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4" y="2825"/>
                      <a:pt x="2825" y="2193"/>
                      <a:pt x="2825" y="1413"/>
                    </a:cubicBezTo>
                    <a:cubicBezTo>
                      <a:pt x="2825" y="633"/>
                      <a:pt x="2192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" name="Google Shape;60;p15"/>
              <p:cNvSpPr/>
              <p:nvPr/>
            </p:nvSpPr>
            <p:spPr>
              <a:xfrm>
                <a:off x="457562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2" y="1"/>
                      <a:pt x="1" y="634"/>
                      <a:pt x="1" y="1413"/>
                    </a:cubicBezTo>
                    <a:cubicBezTo>
                      <a:pt x="1" y="2194"/>
                      <a:pt x="633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4" y="2825"/>
                      <a:pt x="2825" y="2193"/>
                      <a:pt x="2825" y="1413"/>
                    </a:cubicBezTo>
                    <a:cubicBezTo>
                      <a:pt x="2825" y="633"/>
                      <a:pt x="2192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" name="Google Shape;61;p15"/>
              <p:cNvSpPr/>
              <p:nvPr/>
            </p:nvSpPr>
            <p:spPr>
              <a:xfrm>
                <a:off x="476132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2" y="1"/>
                      <a:pt x="1" y="634"/>
                      <a:pt x="1" y="1413"/>
                    </a:cubicBezTo>
                    <a:cubicBezTo>
                      <a:pt x="1" y="2194"/>
                      <a:pt x="633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4" y="2825"/>
                      <a:pt x="2825" y="2193"/>
                      <a:pt x="2825" y="1413"/>
                    </a:cubicBezTo>
                    <a:cubicBezTo>
                      <a:pt x="2825" y="633"/>
                      <a:pt x="2192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" name="Google Shape;62;p15"/>
              <p:cNvSpPr/>
              <p:nvPr/>
            </p:nvSpPr>
            <p:spPr>
              <a:xfrm>
                <a:off x="494697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3" y="1"/>
                      <a:pt x="1" y="634"/>
                      <a:pt x="1" y="1413"/>
                    </a:cubicBezTo>
                    <a:cubicBezTo>
                      <a:pt x="1" y="2194"/>
                      <a:pt x="634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6" y="2825"/>
                      <a:pt x="2825" y="2193"/>
                      <a:pt x="2825" y="1413"/>
                    </a:cubicBezTo>
                    <a:cubicBezTo>
                      <a:pt x="2825" y="633"/>
                      <a:pt x="2193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" name="Google Shape;63;p15"/>
              <p:cNvSpPr/>
              <p:nvPr/>
            </p:nvSpPr>
            <p:spPr>
              <a:xfrm>
                <a:off x="513267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3" y="1"/>
                      <a:pt x="1" y="634"/>
                      <a:pt x="1" y="1413"/>
                    </a:cubicBezTo>
                    <a:cubicBezTo>
                      <a:pt x="1" y="2194"/>
                      <a:pt x="634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5" y="2825"/>
                      <a:pt x="2825" y="2193"/>
                      <a:pt x="2825" y="1413"/>
                    </a:cubicBezTo>
                    <a:cubicBezTo>
                      <a:pt x="2825" y="633"/>
                      <a:pt x="2193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" name="Google Shape;64;p15"/>
              <p:cNvSpPr/>
              <p:nvPr/>
            </p:nvSpPr>
            <p:spPr>
              <a:xfrm>
                <a:off x="531837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4" y="1"/>
                      <a:pt x="1" y="634"/>
                      <a:pt x="1" y="1413"/>
                    </a:cubicBezTo>
                    <a:cubicBezTo>
                      <a:pt x="1" y="2194"/>
                      <a:pt x="634" y="2825"/>
                      <a:pt x="1413" y="2825"/>
                    </a:cubicBezTo>
                    <a:cubicBezTo>
                      <a:pt x="2193" y="2825"/>
                      <a:pt x="2825" y="2194"/>
                      <a:pt x="2825" y="1413"/>
                    </a:cubicBezTo>
                    <a:cubicBezTo>
                      <a:pt x="2825" y="633"/>
                      <a:pt x="2193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65" name="Google Shape;65;p15"/>
            <p:cNvGrpSpPr/>
            <p:nvPr/>
          </p:nvGrpSpPr>
          <p:grpSpPr>
            <a:xfrm flipH="1">
              <a:off x="560570" y="4727485"/>
              <a:ext cx="838324" cy="185756"/>
              <a:chOff x="4389925" y="459275"/>
              <a:chExt cx="999075" cy="221375"/>
            </a:xfrm>
          </p:grpSpPr>
          <p:sp>
            <p:nvSpPr>
              <p:cNvPr id="66" name="Google Shape;66;p15"/>
              <p:cNvSpPr/>
              <p:nvPr/>
            </p:nvSpPr>
            <p:spPr>
              <a:xfrm>
                <a:off x="438992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1" y="0"/>
                      <a:pt x="1" y="632"/>
                      <a:pt x="1" y="1412"/>
                    </a:cubicBezTo>
                    <a:cubicBezTo>
                      <a:pt x="1" y="2192"/>
                      <a:pt x="633" y="2824"/>
                      <a:pt x="1413" y="2824"/>
                    </a:cubicBezTo>
                    <a:cubicBezTo>
                      <a:pt x="2192" y="2824"/>
                      <a:pt x="2825" y="2192"/>
                      <a:pt x="2825" y="1412"/>
                    </a:cubicBezTo>
                    <a:cubicBezTo>
                      <a:pt x="2825" y="631"/>
                      <a:pt x="2192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" name="Google Shape;67;p15"/>
              <p:cNvSpPr/>
              <p:nvPr/>
            </p:nvSpPr>
            <p:spPr>
              <a:xfrm>
                <a:off x="457562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2" y="0"/>
                      <a:pt x="1" y="632"/>
                      <a:pt x="1" y="1412"/>
                    </a:cubicBezTo>
                    <a:cubicBezTo>
                      <a:pt x="1" y="2192"/>
                      <a:pt x="633" y="2824"/>
                      <a:pt x="1413" y="2824"/>
                    </a:cubicBezTo>
                    <a:cubicBezTo>
                      <a:pt x="2192" y="2824"/>
                      <a:pt x="2825" y="2192"/>
                      <a:pt x="2825" y="1412"/>
                    </a:cubicBezTo>
                    <a:cubicBezTo>
                      <a:pt x="2825" y="631"/>
                      <a:pt x="2192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" name="Google Shape;68;p15"/>
              <p:cNvSpPr/>
              <p:nvPr/>
            </p:nvSpPr>
            <p:spPr>
              <a:xfrm>
                <a:off x="476132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2" y="0"/>
                      <a:pt x="1" y="632"/>
                      <a:pt x="1" y="1412"/>
                    </a:cubicBezTo>
                    <a:cubicBezTo>
                      <a:pt x="1" y="2192"/>
                      <a:pt x="633" y="2824"/>
                      <a:pt x="1413" y="2824"/>
                    </a:cubicBezTo>
                    <a:cubicBezTo>
                      <a:pt x="2192" y="2824"/>
                      <a:pt x="2825" y="2192"/>
                      <a:pt x="2825" y="1412"/>
                    </a:cubicBezTo>
                    <a:cubicBezTo>
                      <a:pt x="2825" y="631"/>
                      <a:pt x="2192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" name="Google Shape;69;p15"/>
              <p:cNvSpPr/>
              <p:nvPr/>
            </p:nvSpPr>
            <p:spPr>
              <a:xfrm>
                <a:off x="494697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3" y="0"/>
                      <a:pt x="1" y="632"/>
                      <a:pt x="1" y="1412"/>
                    </a:cubicBezTo>
                    <a:cubicBezTo>
                      <a:pt x="1" y="2192"/>
                      <a:pt x="634" y="2824"/>
                      <a:pt x="1413" y="2824"/>
                    </a:cubicBezTo>
                    <a:cubicBezTo>
                      <a:pt x="2194" y="2824"/>
                      <a:pt x="2825" y="2192"/>
                      <a:pt x="2825" y="1412"/>
                    </a:cubicBezTo>
                    <a:cubicBezTo>
                      <a:pt x="2825" y="631"/>
                      <a:pt x="2193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" name="Google Shape;70;p15"/>
              <p:cNvSpPr/>
              <p:nvPr/>
            </p:nvSpPr>
            <p:spPr>
              <a:xfrm>
                <a:off x="513267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3" y="0"/>
                      <a:pt x="1" y="632"/>
                      <a:pt x="1" y="1412"/>
                    </a:cubicBezTo>
                    <a:cubicBezTo>
                      <a:pt x="1" y="2192"/>
                      <a:pt x="634" y="2824"/>
                      <a:pt x="1413" y="2824"/>
                    </a:cubicBezTo>
                    <a:cubicBezTo>
                      <a:pt x="2193" y="2824"/>
                      <a:pt x="2825" y="2192"/>
                      <a:pt x="2825" y="1412"/>
                    </a:cubicBezTo>
                    <a:cubicBezTo>
                      <a:pt x="2825" y="631"/>
                      <a:pt x="2193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" name="Google Shape;71;p15"/>
              <p:cNvSpPr/>
              <p:nvPr/>
            </p:nvSpPr>
            <p:spPr>
              <a:xfrm>
                <a:off x="531837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4" y="0"/>
                      <a:pt x="1" y="632"/>
                      <a:pt x="1" y="1412"/>
                    </a:cubicBezTo>
                    <a:cubicBezTo>
                      <a:pt x="1" y="2192"/>
                      <a:pt x="634" y="2824"/>
                      <a:pt x="1413" y="2824"/>
                    </a:cubicBezTo>
                    <a:cubicBezTo>
                      <a:pt x="2193" y="2824"/>
                      <a:pt x="2825" y="2192"/>
                      <a:pt x="2825" y="1412"/>
                    </a:cubicBezTo>
                    <a:cubicBezTo>
                      <a:pt x="2825" y="631"/>
                      <a:pt x="2193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" name="Google Shape;72;p15"/>
              <p:cNvSpPr/>
              <p:nvPr/>
            </p:nvSpPr>
            <p:spPr>
              <a:xfrm>
                <a:off x="438992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1" y="1"/>
                      <a:pt x="1" y="634"/>
                      <a:pt x="1" y="1413"/>
                    </a:cubicBezTo>
                    <a:cubicBezTo>
                      <a:pt x="1" y="2194"/>
                      <a:pt x="633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4" y="2825"/>
                      <a:pt x="2825" y="2193"/>
                      <a:pt x="2825" y="1413"/>
                    </a:cubicBezTo>
                    <a:cubicBezTo>
                      <a:pt x="2825" y="633"/>
                      <a:pt x="2192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" name="Google Shape;73;p15"/>
              <p:cNvSpPr/>
              <p:nvPr/>
            </p:nvSpPr>
            <p:spPr>
              <a:xfrm>
                <a:off x="457562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2" y="1"/>
                      <a:pt x="1" y="634"/>
                      <a:pt x="1" y="1413"/>
                    </a:cubicBezTo>
                    <a:cubicBezTo>
                      <a:pt x="1" y="2194"/>
                      <a:pt x="633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4" y="2825"/>
                      <a:pt x="2825" y="2193"/>
                      <a:pt x="2825" y="1413"/>
                    </a:cubicBezTo>
                    <a:cubicBezTo>
                      <a:pt x="2825" y="633"/>
                      <a:pt x="2192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" name="Google Shape;74;p15"/>
              <p:cNvSpPr/>
              <p:nvPr/>
            </p:nvSpPr>
            <p:spPr>
              <a:xfrm>
                <a:off x="476132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2" y="1"/>
                      <a:pt x="1" y="634"/>
                      <a:pt x="1" y="1413"/>
                    </a:cubicBezTo>
                    <a:cubicBezTo>
                      <a:pt x="1" y="2194"/>
                      <a:pt x="633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4" y="2825"/>
                      <a:pt x="2825" y="2193"/>
                      <a:pt x="2825" y="1413"/>
                    </a:cubicBezTo>
                    <a:cubicBezTo>
                      <a:pt x="2825" y="633"/>
                      <a:pt x="2192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5" name="Google Shape;75;p15"/>
              <p:cNvSpPr/>
              <p:nvPr/>
            </p:nvSpPr>
            <p:spPr>
              <a:xfrm>
                <a:off x="494697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3" y="1"/>
                      <a:pt x="1" y="634"/>
                      <a:pt x="1" y="1413"/>
                    </a:cubicBezTo>
                    <a:cubicBezTo>
                      <a:pt x="1" y="2194"/>
                      <a:pt x="634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6" y="2825"/>
                      <a:pt x="2825" y="2193"/>
                      <a:pt x="2825" y="1413"/>
                    </a:cubicBezTo>
                    <a:cubicBezTo>
                      <a:pt x="2825" y="633"/>
                      <a:pt x="2193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" name="Google Shape;76;p15"/>
              <p:cNvSpPr/>
              <p:nvPr/>
            </p:nvSpPr>
            <p:spPr>
              <a:xfrm>
                <a:off x="513267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3" y="1"/>
                      <a:pt x="1" y="634"/>
                      <a:pt x="1" y="1413"/>
                    </a:cubicBezTo>
                    <a:cubicBezTo>
                      <a:pt x="1" y="2194"/>
                      <a:pt x="634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5" y="2825"/>
                      <a:pt x="2825" y="2193"/>
                      <a:pt x="2825" y="1413"/>
                    </a:cubicBezTo>
                    <a:cubicBezTo>
                      <a:pt x="2825" y="633"/>
                      <a:pt x="2193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7" name="Google Shape;77;p15"/>
              <p:cNvSpPr/>
              <p:nvPr/>
            </p:nvSpPr>
            <p:spPr>
              <a:xfrm>
                <a:off x="531837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4" y="1"/>
                      <a:pt x="1" y="634"/>
                      <a:pt x="1" y="1413"/>
                    </a:cubicBezTo>
                    <a:cubicBezTo>
                      <a:pt x="1" y="2194"/>
                      <a:pt x="634" y="2825"/>
                      <a:pt x="1413" y="2825"/>
                    </a:cubicBezTo>
                    <a:cubicBezTo>
                      <a:pt x="2193" y="2825"/>
                      <a:pt x="2825" y="2194"/>
                      <a:pt x="2825" y="1413"/>
                    </a:cubicBezTo>
                    <a:cubicBezTo>
                      <a:pt x="2825" y="633"/>
                      <a:pt x="2193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78" name="Google Shape;78;p15"/>
          <p:cNvGrpSpPr/>
          <p:nvPr/>
        </p:nvGrpSpPr>
        <p:grpSpPr>
          <a:xfrm>
            <a:off x="3950063" y="-240700"/>
            <a:ext cx="4946470" cy="6886917"/>
            <a:chOff x="3950063" y="-180525"/>
            <a:chExt cx="4946470" cy="5165188"/>
          </a:xfrm>
        </p:grpSpPr>
        <p:grpSp>
          <p:nvGrpSpPr>
            <p:cNvPr id="79" name="Google Shape;79;p15"/>
            <p:cNvGrpSpPr/>
            <p:nvPr/>
          </p:nvGrpSpPr>
          <p:grpSpPr>
            <a:xfrm flipH="1">
              <a:off x="8241758" y="4326913"/>
              <a:ext cx="654775" cy="657750"/>
              <a:chOff x="7663400" y="2447013"/>
              <a:chExt cx="654775" cy="657750"/>
            </a:xfrm>
          </p:grpSpPr>
          <p:sp>
            <p:nvSpPr>
              <p:cNvPr id="80" name="Google Shape;80;p15"/>
              <p:cNvSpPr/>
              <p:nvPr/>
            </p:nvSpPr>
            <p:spPr>
              <a:xfrm>
                <a:off x="7663400" y="2447013"/>
                <a:ext cx="361575" cy="313125"/>
              </a:xfrm>
              <a:custGeom>
                <a:avLst/>
                <a:gdLst/>
                <a:ahLst/>
                <a:cxnLst/>
                <a:rect l="l" t="t" r="r" b="b"/>
                <a:pathLst>
                  <a:path w="14463" h="12525" extrusionOk="0">
                    <a:moveTo>
                      <a:pt x="3617" y="0"/>
                    </a:moveTo>
                    <a:lnTo>
                      <a:pt x="1" y="6262"/>
                    </a:lnTo>
                    <a:lnTo>
                      <a:pt x="3617" y="12525"/>
                    </a:lnTo>
                    <a:lnTo>
                      <a:pt x="10847" y="12525"/>
                    </a:lnTo>
                    <a:lnTo>
                      <a:pt x="14462" y="6262"/>
                    </a:lnTo>
                    <a:lnTo>
                      <a:pt x="10847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1" name="Google Shape;81;p15"/>
              <p:cNvSpPr/>
              <p:nvPr/>
            </p:nvSpPr>
            <p:spPr>
              <a:xfrm>
                <a:off x="7663400" y="2791638"/>
                <a:ext cx="361575" cy="313125"/>
              </a:xfrm>
              <a:custGeom>
                <a:avLst/>
                <a:gdLst/>
                <a:ahLst/>
                <a:cxnLst/>
                <a:rect l="l" t="t" r="r" b="b"/>
                <a:pathLst>
                  <a:path w="14463" h="12525" extrusionOk="0">
                    <a:moveTo>
                      <a:pt x="3617" y="0"/>
                    </a:moveTo>
                    <a:lnTo>
                      <a:pt x="1" y="6262"/>
                    </a:lnTo>
                    <a:lnTo>
                      <a:pt x="3617" y="12525"/>
                    </a:lnTo>
                    <a:lnTo>
                      <a:pt x="10847" y="12525"/>
                    </a:lnTo>
                    <a:lnTo>
                      <a:pt x="14462" y="6262"/>
                    </a:lnTo>
                    <a:lnTo>
                      <a:pt x="10847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" name="Google Shape;82;p15"/>
              <p:cNvSpPr/>
              <p:nvPr/>
            </p:nvSpPr>
            <p:spPr>
              <a:xfrm>
                <a:off x="7956600" y="2619313"/>
                <a:ext cx="361575" cy="313150"/>
              </a:xfrm>
              <a:custGeom>
                <a:avLst/>
                <a:gdLst/>
                <a:ahLst/>
                <a:cxnLst/>
                <a:rect l="l" t="t" r="r" b="b"/>
                <a:pathLst>
                  <a:path w="14463" h="12526" extrusionOk="0">
                    <a:moveTo>
                      <a:pt x="3617" y="0"/>
                    </a:moveTo>
                    <a:lnTo>
                      <a:pt x="1" y="6263"/>
                    </a:lnTo>
                    <a:lnTo>
                      <a:pt x="3617" y="12526"/>
                    </a:lnTo>
                    <a:lnTo>
                      <a:pt x="10848" y="12526"/>
                    </a:lnTo>
                    <a:lnTo>
                      <a:pt x="14463" y="6263"/>
                    </a:lnTo>
                    <a:lnTo>
                      <a:pt x="10848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83" name="Google Shape;83;p15"/>
            <p:cNvGrpSpPr/>
            <p:nvPr/>
          </p:nvGrpSpPr>
          <p:grpSpPr>
            <a:xfrm>
              <a:off x="3950063" y="-180525"/>
              <a:ext cx="1243875" cy="1001841"/>
              <a:chOff x="6198500" y="1668659"/>
              <a:chExt cx="1243875" cy="1001841"/>
            </a:xfrm>
          </p:grpSpPr>
          <p:sp>
            <p:nvSpPr>
              <p:cNvPr id="84" name="Google Shape;84;p15"/>
              <p:cNvSpPr/>
              <p:nvPr/>
            </p:nvSpPr>
            <p:spPr>
              <a:xfrm>
                <a:off x="6493125" y="2011125"/>
                <a:ext cx="361575" cy="313150"/>
              </a:xfrm>
              <a:custGeom>
                <a:avLst/>
                <a:gdLst/>
                <a:ahLst/>
                <a:cxnLst/>
                <a:rect l="l" t="t" r="r" b="b"/>
                <a:pathLst>
                  <a:path w="14463" h="12526" extrusionOk="0">
                    <a:moveTo>
                      <a:pt x="3616" y="0"/>
                    </a:moveTo>
                    <a:lnTo>
                      <a:pt x="1" y="6264"/>
                    </a:lnTo>
                    <a:lnTo>
                      <a:pt x="3616" y="12526"/>
                    </a:lnTo>
                    <a:lnTo>
                      <a:pt x="10847" y="12526"/>
                    </a:lnTo>
                    <a:lnTo>
                      <a:pt x="14463" y="6264"/>
                    </a:lnTo>
                    <a:lnTo>
                      <a:pt x="10847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5" name="Google Shape;85;p15"/>
              <p:cNvSpPr/>
              <p:nvPr/>
            </p:nvSpPr>
            <p:spPr>
              <a:xfrm>
                <a:off x="6198500" y="1840450"/>
                <a:ext cx="361575" cy="313150"/>
              </a:xfrm>
              <a:custGeom>
                <a:avLst/>
                <a:gdLst/>
                <a:ahLst/>
                <a:cxnLst/>
                <a:rect l="l" t="t" r="r" b="b"/>
                <a:pathLst>
                  <a:path w="14463" h="12526" extrusionOk="0">
                    <a:moveTo>
                      <a:pt x="3617" y="0"/>
                    </a:moveTo>
                    <a:lnTo>
                      <a:pt x="1" y="6262"/>
                    </a:lnTo>
                    <a:lnTo>
                      <a:pt x="3617" y="12526"/>
                    </a:lnTo>
                    <a:lnTo>
                      <a:pt x="10848" y="12526"/>
                    </a:lnTo>
                    <a:lnTo>
                      <a:pt x="14463" y="6262"/>
                    </a:lnTo>
                    <a:lnTo>
                      <a:pt x="10848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" name="Google Shape;86;p15"/>
              <p:cNvSpPr/>
              <p:nvPr/>
            </p:nvSpPr>
            <p:spPr>
              <a:xfrm>
                <a:off x="6493125" y="2357350"/>
                <a:ext cx="361575" cy="313150"/>
              </a:xfrm>
              <a:custGeom>
                <a:avLst/>
                <a:gdLst/>
                <a:ahLst/>
                <a:cxnLst/>
                <a:rect l="l" t="t" r="r" b="b"/>
                <a:pathLst>
                  <a:path w="14463" h="12526" extrusionOk="0">
                    <a:moveTo>
                      <a:pt x="3616" y="0"/>
                    </a:moveTo>
                    <a:lnTo>
                      <a:pt x="1" y="6264"/>
                    </a:lnTo>
                    <a:lnTo>
                      <a:pt x="3616" y="12526"/>
                    </a:lnTo>
                    <a:lnTo>
                      <a:pt x="10847" y="12526"/>
                    </a:lnTo>
                    <a:lnTo>
                      <a:pt x="14463" y="6264"/>
                    </a:lnTo>
                    <a:lnTo>
                      <a:pt x="10847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7" name="Google Shape;87;p15"/>
              <p:cNvSpPr/>
              <p:nvPr/>
            </p:nvSpPr>
            <p:spPr>
              <a:xfrm>
                <a:off x="6786275" y="1840450"/>
                <a:ext cx="361625" cy="313150"/>
              </a:xfrm>
              <a:custGeom>
                <a:avLst/>
                <a:gdLst/>
                <a:ahLst/>
                <a:cxnLst/>
                <a:rect l="l" t="t" r="r" b="b"/>
                <a:pathLst>
                  <a:path w="14465" h="12526" extrusionOk="0">
                    <a:moveTo>
                      <a:pt x="3617" y="0"/>
                    </a:moveTo>
                    <a:lnTo>
                      <a:pt x="1" y="6262"/>
                    </a:lnTo>
                    <a:lnTo>
                      <a:pt x="3617" y="12526"/>
                    </a:lnTo>
                    <a:lnTo>
                      <a:pt x="10849" y="12526"/>
                    </a:lnTo>
                    <a:lnTo>
                      <a:pt x="14465" y="6262"/>
                    </a:lnTo>
                    <a:lnTo>
                      <a:pt x="108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8" name="Google Shape;88;p15"/>
              <p:cNvSpPr/>
              <p:nvPr/>
            </p:nvSpPr>
            <p:spPr>
              <a:xfrm>
                <a:off x="6786275" y="2185050"/>
                <a:ext cx="361625" cy="313125"/>
              </a:xfrm>
              <a:custGeom>
                <a:avLst/>
                <a:gdLst/>
                <a:ahLst/>
                <a:cxnLst/>
                <a:rect l="l" t="t" r="r" b="b"/>
                <a:pathLst>
                  <a:path w="14465" h="12525" extrusionOk="0">
                    <a:moveTo>
                      <a:pt x="3617" y="0"/>
                    </a:moveTo>
                    <a:lnTo>
                      <a:pt x="1" y="6263"/>
                    </a:lnTo>
                    <a:lnTo>
                      <a:pt x="3617" y="12525"/>
                    </a:lnTo>
                    <a:lnTo>
                      <a:pt x="10849" y="12525"/>
                    </a:lnTo>
                    <a:lnTo>
                      <a:pt x="14465" y="6263"/>
                    </a:lnTo>
                    <a:lnTo>
                      <a:pt x="108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9" name="Google Shape;89;p15"/>
              <p:cNvSpPr/>
              <p:nvPr/>
            </p:nvSpPr>
            <p:spPr>
              <a:xfrm>
                <a:off x="7080800" y="1668659"/>
                <a:ext cx="361575" cy="313150"/>
              </a:xfrm>
              <a:custGeom>
                <a:avLst/>
                <a:gdLst/>
                <a:ahLst/>
                <a:cxnLst/>
                <a:rect l="l" t="t" r="r" b="b"/>
                <a:pathLst>
                  <a:path w="14463" h="12526" extrusionOk="0">
                    <a:moveTo>
                      <a:pt x="3617" y="0"/>
                    </a:moveTo>
                    <a:lnTo>
                      <a:pt x="1" y="6262"/>
                    </a:lnTo>
                    <a:lnTo>
                      <a:pt x="3617" y="12526"/>
                    </a:lnTo>
                    <a:lnTo>
                      <a:pt x="10848" y="12526"/>
                    </a:lnTo>
                    <a:lnTo>
                      <a:pt x="14463" y="6262"/>
                    </a:lnTo>
                    <a:lnTo>
                      <a:pt x="10848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90" name="Google Shape;90;p15"/>
          <p:cNvGrpSpPr/>
          <p:nvPr/>
        </p:nvGrpSpPr>
        <p:grpSpPr>
          <a:xfrm>
            <a:off x="385825" y="224604"/>
            <a:ext cx="4822958" cy="6244997"/>
            <a:chOff x="385825" y="168452"/>
            <a:chExt cx="4822958" cy="4683748"/>
          </a:xfrm>
        </p:grpSpPr>
        <p:sp>
          <p:nvSpPr>
            <p:cNvPr id="91" name="Google Shape;91;p15"/>
            <p:cNvSpPr/>
            <p:nvPr/>
          </p:nvSpPr>
          <p:spPr>
            <a:xfrm flipH="1">
              <a:off x="385825" y="168452"/>
              <a:ext cx="246951" cy="246951"/>
            </a:xfrm>
            <a:custGeom>
              <a:avLst/>
              <a:gdLst/>
              <a:ahLst/>
              <a:cxnLst/>
              <a:rect l="l" t="t" r="r" b="b"/>
              <a:pathLst>
                <a:path w="16768" h="16768" extrusionOk="0">
                  <a:moveTo>
                    <a:pt x="6510" y="0"/>
                  </a:moveTo>
                  <a:cubicBezTo>
                    <a:pt x="5794" y="0"/>
                    <a:pt x="5212" y="581"/>
                    <a:pt x="5212" y="1299"/>
                  </a:cubicBezTo>
                  <a:lnTo>
                    <a:pt x="5212" y="3914"/>
                  </a:lnTo>
                  <a:cubicBezTo>
                    <a:pt x="5212" y="4630"/>
                    <a:pt x="4631" y="5212"/>
                    <a:pt x="3913" y="5212"/>
                  </a:cubicBezTo>
                  <a:lnTo>
                    <a:pt x="1299" y="5212"/>
                  </a:lnTo>
                  <a:cubicBezTo>
                    <a:pt x="583" y="5212"/>
                    <a:pt x="1" y="5793"/>
                    <a:pt x="1" y="6511"/>
                  </a:cubicBezTo>
                  <a:lnTo>
                    <a:pt x="1" y="10258"/>
                  </a:lnTo>
                  <a:cubicBezTo>
                    <a:pt x="1" y="10975"/>
                    <a:pt x="582" y="11557"/>
                    <a:pt x="1299" y="11557"/>
                  </a:cubicBezTo>
                  <a:lnTo>
                    <a:pt x="3913" y="11557"/>
                  </a:lnTo>
                  <a:cubicBezTo>
                    <a:pt x="4629" y="11557"/>
                    <a:pt x="5212" y="12138"/>
                    <a:pt x="5212" y="12856"/>
                  </a:cubicBezTo>
                  <a:lnTo>
                    <a:pt x="5212" y="15468"/>
                  </a:lnTo>
                  <a:cubicBezTo>
                    <a:pt x="5212" y="16186"/>
                    <a:pt x="5793" y="16767"/>
                    <a:pt x="6510" y="16767"/>
                  </a:cubicBezTo>
                  <a:lnTo>
                    <a:pt x="10258" y="16767"/>
                  </a:lnTo>
                  <a:cubicBezTo>
                    <a:pt x="10975" y="16767"/>
                    <a:pt x="11556" y="16187"/>
                    <a:pt x="11556" y="15468"/>
                  </a:cubicBezTo>
                  <a:lnTo>
                    <a:pt x="11556" y="12855"/>
                  </a:lnTo>
                  <a:cubicBezTo>
                    <a:pt x="11556" y="12138"/>
                    <a:pt x="12137" y="11556"/>
                    <a:pt x="12855" y="11556"/>
                  </a:cubicBezTo>
                  <a:lnTo>
                    <a:pt x="15470" y="11556"/>
                  </a:lnTo>
                  <a:cubicBezTo>
                    <a:pt x="16186" y="11556"/>
                    <a:pt x="16768" y="10975"/>
                    <a:pt x="16768" y="10257"/>
                  </a:cubicBezTo>
                  <a:lnTo>
                    <a:pt x="16768" y="6510"/>
                  </a:lnTo>
                  <a:cubicBezTo>
                    <a:pt x="16768" y="5795"/>
                    <a:pt x="16186" y="5212"/>
                    <a:pt x="15470" y="5212"/>
                  </a:cubicBezTo>
                  <a:lnTo>
                    <a:pt x="12855" y="5212"/>
                  </a:lnTo>
                  <a:cubicBezTo>
                    <a:pt x="12139" y="5212"/>
                    <a:pt x="11556" y="4631"/>
                    <a:pt x="11556" y="3914"/>
                  </a:cubicBezTo>
                  <a:lnTo>
                    <a:pt x="11556" y="1299"/>
                  </a:lnTo>
                  <a:cubicBezTo>
                    <a:pt x="11556" y="582"/>
                    <a:pt x="10976" y="0"/>
                    <a:pt x="1025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" name="Google Shape;92;p15"/>
            <p:cNvSpPr/>
            <p:nvPr/>
          </p:nvSpPr>
          <p:spPr>
            <a:xfrm flipH="1">
              <a:off x="4922208" y="4604000"/>
              <a:ext cx="286575" cy="248200"/>
            </a:xfrm>
            <a:custGeom>
              <a:avLst/>
              <a:gdLst/>
              <a:ahLst/>
              <a:cxnLst/>
              <a:rect l="l" t="t" r="r" b="b"/>
              <a:pathLst>
                <a:path w="11463" h="9928" extrusionOk="0">
                  <a:moveTo>
                    <a:pt x="2866" y="0"/>
                  </a:moveTo>
                  <a:lnTo>
                    <a:pt x="0" y="4964"/>
                  </a:lnTo>
                  <a:lnTo>
                    <a:pt x="2866" y="9928"/>
                  </a:lnTo>
                  <a:lnTo>
                    <a:pt x="8596" y="9928"/>
                  </a:lnTo>
                  <a:lnTo>
                    <a:pt x="11462" y="4964"/>
                  </a:lnTo>
                  <a:lnTo>
                    <a:pt x="859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93" name="Google Shape;93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26059" y="215930"/>
            <a:ext cx="667860" cy="14243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7"/>
          <p:cNvSpPr txBox="1">
            <a:spLocks noGrp="1"/>
          </p:cNvSpPr>
          <p:nvPr>
            <p:ph type="title"/>
          </p:nvPr>
        </p:nvSpPr>
        <p:spPr>
          <a:xfrm>
            <a:off x="713225" y="3008433"/>
            <a:ext cx="3791700" cy="20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5" name="Google Shape;155;p17"/>
          <p:cNvSpPr txBox="1">
            <a:spLocks noGrp="1"/>
          </p:cNvSpPr>
          <p:nvPr>
            <p:ph type="title" idx="2"/>
          </p:nvPr>
        </p:nvSpPr>
        <p:spPr>
          <a:xfrm>
            <a:off x="713225" y="1771333"/>
            <a:ext cx="1379400" cy="122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 b="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56" name="Google Shape;156;p17"/>
          <p:cNvSpPr>
            <a:spLocks noGrp="1"/>
          </p:cNvSpPr>
          <p:nvPr>
            <p:ph type="pic" idx="3"/>
          </p:nvPr>
        </p:nvSpPr>
        <p:spPr>
          <a:xfrm flipH="1">
            <a:off x="4999325" y="1433600"/>
            <a:ext cx="3363300" cy="3990800"/>
          </a:xfrm>
          <a:prstGeom prst="hexagon">
            <a:avLst>
              <a:gd name="adj" fmla="val 25000"/>
              <a:gd name="vf" fmla="val 115470"/>
            </a:avLst>
          </a:prstGeom>
          <a:noFill/>
          <a:ln>
            <a:noFill/>
          </a:ln>
        </p:spPr>
      </p:sp>
      <p:grpSp>
        <p:nvGrpSpPr>
          <p:cNvPr id="157" name="Google Shape;157;p17"/>
          <p:cNvGrpSpPr/>
          <p:nvPr/>
        </p:nvGrpSpPr>
        <p:grpSpPr>
          <a:xfrm>
            <a:off x="385814" y="415282"/>
            <a:ext cx="8419724" cy="6135708"/>
            <a:chOff x="385814" y="311460"/>
            <a:chExt cx="8419724" cy="4601781"/>
          </a:xfrm>
        </p:grpSpPr>
        <p:grpSp>
          <p:nvGrpSpPr>
            <p:cNvPr id="158" name="Google Shape;158;p17"/>
            <p:cNvGrpSpPr/>
            <p:nvPr/>
          </p:nvGrpSpPr>
          <p:grpSpPr>
            <a:xfrm>
              <a:off x="7967214" y="311460"/>
              <a:ext cx="838324" cy="185756"/>
              <a:chOff x="4389925" y="459275"/>
              <a:chExt cx="999075" cy="221375"/>
            </a:xfrm>
          </p:grpSpPr>
          <p:sp>
            <p:nvSpPr>
              <p:cNvPr id="159" name="Google Shape;159;p17"/>
              <p:cNvSpPr/>
              <p:nvPr/>
            </p:nvSpPr>
            <p:spPr>
              <a:xfrm>
                <a:off x="438992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1" y="0"/>
                      <a:pt x="1" y="632"/>
                      <a:pt x="1" y="1412"/>
                    </a:cubicBezTo>
                    <a:cubicBezTo>
                      <a:pt x="1" y="2192"/>
                      <a:pt x="633" y="2824"/>
                      <a:pt x="1413" y="2824"/>
                    </a:cubicBezTo>
                    <a:cubicBezTo>
                      <a:pt x="2192" y="2824"/>
                      <a:pt x="2825" y="2192"/>
                      <a:pt x="2825" y="1412"/>
                    </a:cubicBezTo>
                    <a:cubicBezTo>
                      <a:pt x="2825" y="631"/>
                      <a:pt x="2192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0" name="Google Shape;160;p17"/>
              <p:cNvSpPr/>
              <p:nvPr/>
            </p:nvSpPr>
            <p:spPr>
              <a:xfrm>
                <a:off x="457562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2" y="0"/>
                      <a:pt x="1" y="632"/>
                      <a:pt x="1" y="1412"/>
                    </a:cubicBezTo>
                    <a:cubicBezTo>
                      <a:pt x="1" y="2192"/>
                      <a:pt x="633" y="2824"/>
                      <a:pt x="1413" y="2824"/>
                    </a:cubicBezTo>
                    <a:cubicBezTo>
                      <a:pt x="2192" y="2824"/>
                      <a:pt x="2825" y="2192"/>
                      <a:pt x="2825" y="1412"/>
                    </a:cubicBezTo>
                    <a:cubicBezTo>
                      <a:pt x="2825" y="631"/>
                      <a:pt x="2192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1" name="Google Shape;161;p17"/>
              <p:cNvSpPr/>
              <p:nvPr/>
            </p:nvSpPr>
            <p:spPr>
              <a:xfrm>
                <a:off x="476132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2" y="0"/>
                      <a:pt x="1" y="632"/>
                      <a:pt x="1" y="1412"/>
                    </a:cubicBezTo>
                    <a:cubicBezTo>
                      <a:pt x="1" y="2192"/>
                      <a:pt x="633" y="2824"/>
                      <a:pt x="1413" y="2824"/>
                    </a:cubicBezTo>
                    <a:cubicBezTo>
                      <a:pt x="2192" y="2824"/>
                      <a:pt x="2825" y="2192"/>
                      <a:pt x="2825" y="1412"/>
                    </a:cubicBezTo>
                    <a:cubicBezTo>
                      <a:pt x="2825" y="631"/>
                      <a:pt x="2192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2" name="Google Shape;162;p17"/>
              <p:cNvSpPr/>
              <p:nvPr/>
            </p:nvSpPr>
            <p:spPr>
              <a:xfrm>
                <a:off x="494697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3" y="0"/>
                      <a:pt x="1" y="632"/>
                      <a:pt x="1" y="1412"/>
                    </a:cubicBezTo>
                    <a:cubicBezTo>
                      <a:pt x="1" y="2192"/>
                      <a:pt x="634" y="2824"/>
                      <a:pt x="1413" y="2824"/>
                    </a:cubicBezTo>
                    <a:cubicBezTo>
                      <a:pt x="2194" y="2824"/>
                      <a:pt x="2825" y="2192"/>
                      <a:pt x="2825" y="1412"/>
                    </a:cubicBezTo>
                    <a:cubicBezTo>
                      <a:pt x="2825" y="631"/>
                      <a:pt x="2193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3" name="Google Shape;163;p17"/>
              <p:cNvSpPr/>
              <p:nvPr/>
            </p:nvSpPr>
            <p:spPr>
              <a:xfrm>
                <a:off x="513267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3" y="0"/>
                      <a:pt x="1" y="632"/>
                      <a:pt x="1" y="1412"/>
                    </a:cubicBezTo>
                    <a:cubicBezTo>
                      <a:pt x="1" y="2192"/>
                      <a:pt x="634" y="2824"/>
                      <a:pt x="1413" y="2824"/>
                    </a:cubicBezTo>
                    <a:cubicBezTo>
                      <a:pt x="2193" y="2824"/>
                      <a:pt x="2825" y="2192"/>
                      <a:pt x="2825" y="1412"/>
                    </a:cubicBezTo>
                    <a:cubicBezTo>
                      <a:pt x="2825" y="631"/>
                      <a:pt x="2193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4" name="Google Shape;164;p17"/>
              <p:cNvSpPr/>
              <p:nvPr/>
            </p:nvSpPr>
            <p:spPr>
              <a:xfrm>
                <a:off x="531837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4" y="0"/>
                      <a:pt x="1" y="632"/>
                      <a:pt x="1" y="1412"/>
                    </a:cubicBezTo>
                    <a:cubicBezTo>
                      <a:pt x="1" y="2192"/>
                      <a:pt x="634" y="2824"/>
                      <a:pt x="1413" y="2824"/>
                    </a:cubicBezTo>
                    <a:cubicBezTo>
                      <a:pt x="2193" y="2824"/>
                      <a:pt x="2825" y="2192"/>
                      <a:pt x="2825" y="1412"/>
                    </a:cubicBezTo>
                    <a:cubicBezTo>
                      <a:pt x="2825" y="631"/>
                      <a:pt x="2193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5" name="Google Shape;165;p17"/>
              <p:cNvSpPr/>
              <p:nvPr/>
            </p:nvSpPr>
            <p:spPr>
              <a:xfrm>
                <a:off x="438992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1" y="1"/>
                      <a:pt x="1" y="634"/>
                      <a:pt x="1" y="1413"/>
                    </a:cubicBezTo>
                    <a:cubicBezTo>
                      <a:pt x="1" y="2194"/>
                      <a:pt x="633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4" y="2825"/>
                      <a:pt x="2825" y="2193"/>
                      <a:pt x="2825" y="1413"/>
                    </a:cubicBezTo>
                    <a:cubicBezTo>
                      <a:pt x="2825" y="633"/>
                      <a:pt x="2192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6" name="Google Shape;166;p17"/>
              <p:cNvSpPr/>
              <p:nvPr/>
            </p:nvSpPr>
            <p:spPr>
              <a:xfrm>
                <a:off x="457562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2" y="1"/>
                      <a:pt x="1" y="634"/>
                      <a:pt x="1" y="1413"/>
                    </a:cubicBezTo>
                    <a:cubicBezTo>
                      <a:pt x="1" y="2194"/>
                      <a:pt x="633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4" y="2825"/>
                      <a:pt x="2825" y="2193"/>
                      <a:pt x="2825" y="1413"/>
                    </a:cubicBezTo>
                    <a:cubicBezTo>
                      <a:pt x="2825" y="633"/>
                      <a:pt x="2192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7" name="Google Shape;167;p17"/>
              <p:cNvSpPr/>
              <p:nvPr/>
            </p:nvSpPr>
            <p:spPr>
              <a:xfrm>
                <a:off x="476132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2" y="1"/>
                      <a:pt x="1" y="634"/>
                      <a:pt x="1" y="1413"/>
                    </a:cubicBezTo>
                    <a:cubicBezTo>
                      <a:pt x="1" y="2194"/>
                      <a:pt x="633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4" y="2825"/>
                      <a:pt x="2825" y="2193"/>
                      <a:pt x="2825" y="1413"/>
                    </a:cubicBezTo>
                    <a:cubicBezTo>
                      <a:pt x="2825" y="633"/>
                      <a:pt x="2192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8" name="Google Shape;168;p17"/>
              <p:cNvSpPr/>
              <p:nvPr/>
            </p:nvSpPr>
            <p:spPr>
              <a:xfrm>
                <a:off x="494697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3" y="1"/>
                      <a:pt x="1" y="634"/>
                      <a:pt x="1" y="1413"/>
                    </a:cubicBezTo>
                    <a:cubicBezTo>
                      <a:pt x="1" y="2194"/>
                      <a:pt x="634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6" y="2825"/>
                      <a:pt x="2825" y="2193"/>
                      <a:pt x="2825" y="1413"/>
                    </a:cubicBezTo>
                    <a:cubicBezTo>
                      <a:pt x="2825" y="633"/>
                      <a:pt x="2193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9" name="Google Shape;169;p17"/>
              <p:cNvSpPr/>
              <p:nvPr/>
            </p:nvSpPr>
            <p:spPr>
              <a:xfrm>
                <a:off x="513267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3" y="1"/>
                      <a:pt x="1" y="634"/>
                      <a:pt x="1" y="1413"/>
                    </a:cubicBezTo>
                    <a:cubicBezTo>
                      <a:pt x="1" y="2194"/>
                      <a:pt x="634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5" y="2825"/>
                      <a:pt x="2825" y="2193"/>
                      <a:pt x="2825" y="1413"/>
                    </a:cubicBezTo>
                    <a:cubicBezTo>
                      <a:pt x="2825" y="633"/>
                      <a:pt x="2193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0" name="Google Shape;170;p17"/>
              <p:cNvSpPr/>
              <p:nvPr/>
            </p:nvSpPr>
            <p:spPr>
              <a:xfrm>
                <a:off x="531837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4" y="1"/>
                      <a:pt x="1" y="634"/>
                      <a:pt x="1" y="1413"/>
                    </a:cubicBezTo>
                    <a:cubicBezTo>
                      <a:pt x="1" y="2194"/>
                      <a:pt x="634" y="2825"/>
                      <a:pt x="1413" y="2825"/>
                    </a:cubicBezTo>
                    <a:cubicBezTo>
                      <a:pt x="2193" y="2825"/>
                      <a:pt x="2825" y="2194"/>
                      <a:pt x="2825" y="1413"/>
                    </a:cubicBezTo>
                    <a:cubicBezTo>
                      <a:pt x="2825" y="633"/>
                      <a:pt x="2193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71" name="Google Shape;171;p17"/>
            <p:cNvGrpSpPr/>
            <p:nvPr/>
          </p:nvGrpSpPr>
          <p:grpSpPr>
            <a:xfrm>
              <a:off x="385814" y="4727485"/>
              <a:ext cx="838324" cy="185756"/>
              <a:chOff x="4389925" y="459275"/>
              <a:chExt cx="999075" cy="221375"/>
            </a:xfrm>
          </p:grpSpPr>
          <p:sp>
            <p:nvSpPr>
              <p:cNvPr id="172" name="Google Shape;172;p17"/>
              <p:cNvSpPr/>
              <p:nvPr/>
            </p:nvSpPr>
            <p:spPr>
              <a:xfrm>
                <a:off x="438992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1" y="0"/>
                      <a:pt x="1" y="632"/>
                      <a:pt x="1" y="1412"/>
                    </a:cubicBezTo>
                    <a:cubicBezTo>
                      <a:pt x="1" y="2192"/>
                      <a:pt x="633" y="2824"/>
                      <a:pt x="1413" y="2824"/>
                    </a:cubicBezTo>
                    <a:cubicBezTo>
                      <a:pt x="2192" y="2824"/>
                      <a:pt x="2825" y="2192"/>
                      <a:pt x="2825" y="1412"/>
                    </a:cubicBezTo>
                    <a:cubicBezTo>
                      <a:pt x="2825" y="631"/>
                      <a:pt x="2192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3" name="Google Shape;173;p17"/>
              <p:cNvSpPr/>
              <p:nvPr/>
            </p:nvSpPr>
            <p:spPr>
              <a:xfrm>
                <a:off x="457562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2" y="0"/>
                      <a:pt x="1" y="632"/>
                      <a:pt x="1" y="1412"/>
                    </a:cubicBezTo>
                    <a:cubicBezTo>
                      <a:pt x="1" y="2192"/>
                      <a:pt x="633" y="2824"/>
                      <a:pt x="1413" y="2824"/>
                    </a:cubicBezTo>
                    <a:cubicBezTo>
                      <a:pt x="2192" y="2824"/>
                      <a:pt x="2825" y="2192"/>
                      <a:pt x="2825" y="1412"/>
                    </a:cubicBezTo>
                    <a:cubicBezTo>
                      <a:pt x="2825" y="631"/>
                      <a:pt x="2192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4" name="Google Shape;174;p17"/>
              <p:cNvSpPr/>
              <p:nvPr/>
            </p:nvSpPr>
            <p:spPr>
              <a:xfrm>
                <a:off x="476132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2" y="0"/>
                      <a:pt x="1" y="632"/>
                      <a:pt x="1" y="1412"/>
                    </a:cubicBezTo>
                    <a:cubicBezTo>
                      <a:pt x="1" y="2192"/>
                      <a:pt x="633" y="2824"/>
                      <a:pt x="1413" y="2824"/>
                    </a:cubicBezTo>
                    <a:cubicBezTo>
                      <a:pt x="2192" y="2824"/>
                      <a:pt x="2825" y="2192"/>
                      <a:pt x="2825" y="1412"/>
                    </a:cubicBezTo>
                    <a:cubicBezTo>
                      <a:pt x="2825" y="631"/>
                      <a:pt x="2192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5" name="Google Shape;175;p17"/>
              <p:cNvSpPr/>
              <p:nvPr/>
            </p:nvSpPr>
            <p:spPr>
              <a:xfrm>
                <a:off x="494697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3" y="0"/>
                      <a:pt x="1" y="632"/>
                      <a:pt x="1" y="1412"/>
                    </a:cubicBezTo>
                    <a:cubicBezTo>
                      <a:pt x="1" y="2192"/>
                      <a:pt x="634" y="2824"/>
                      <a:pt x="1413" y="2824"/>
                    </a:cubicBezTo>
                    <a:cubicBezTo>
                      <a:pt x="2194" y="2824"/>
                      <a:pt x="2825" y="2192"/>
                      <a:pt x="2825" y="1412"/>
                    </a:cubicBezTo>
                    <a:cubicBezTo>
                      <a:pt x="2825" y="631"/>
                      <a:pt x="2193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6" name="Google Shape;176;p17"/>
              <p:cNvSpPr/>
              <p:nvPr/>
            </p:nvSpPr>
            <p:spPr>
              <a:xfrm>
                <a:off x="513267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3" y="0"/>
                      <a:pt x="1" y="632"/>
                      <a:pt x="1" y="1412"/>
                    </a:cubicBezTo>
                    <a:cubicBezTo>
                      <a:pt x="1" y="2192"/>
                      <a:pt x="634" y="2824"/>
                      <a:pt x="1413" y="2824"/>
                    </a:cubicBezTo>
                    <a:cubicBezTo>
                      <a:pt x="2193" y="2824"/>
                      <a:pt x="2825" y="2192"/>
                      <a:pt x="2825" y="1412"/>
                    </a:cubicBezTo>
                    <a:cubicBezTo>
                      <a:pt x="2825" y="631"/>
                      <a:pt x="2193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7" name="Google Shape;177;p17"/>
              <p:cNvSpPr/>
              <p:nvPr/>
            </p:nvSpPr>
            <p:spPr>
              <a:xfrm>
                <a:off x="531837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4" y="0"/>
                      <a:pt x="1" y="632"/>
                      <a:pt x="1" y="1412"/>
                    </a:cubicBezTo>
                    <a:cubicBezTo>
                      <a:pt x="1" y="2192"/>
                      <a:pt x="634" y="2824"/>
                      <a:pt x="1413" y="2824"/>
                    </a:cubicBezTo>
                    <a:cubicBezTo>
                      <a:pt x="2193" y="2824"/>
                      <a:pt x="2825" y="2192"/>
                      <a:pt x="2825" y="1412"/>
                    </a:cubicBezTo>
                    <a:cubicBezTo>
                      <a:pt x="2825" y="631"/>
                      <a:pt x="2193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8" name="Google Shape;178;p17"/>
              <p:cNvSpPr/>
              <p:nvPr/>
            </p:nvSpPr>
            <p:spPr>
              <a:xfrm>
                <a:off x="438992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1" y="1"/>
                      <a:pt x="1" y="634"/>
                      <a:pt x="1" y="1413"/>
                    </a:cubicBezTo>
                    <a:cubicBezTo>
                      <a:pt x="1" y="2194"/>
                      <a:pt x="633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4" y="2825"/>
                      <a:pt x="2825" y="2193"/>
                      <a:pt x="2825" y="1413"/>
                    </a:cubicBezTo>
                    <a:cubicBezTo>
                      <a:pt x="2825" y="633"/>
                      <a:pt x="2192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9" name="Google Shape;179;p17"/>
              <p:cNvSpPr/>
              <p:nvPr/>
            </p:nvSpPr>
            <p:spPr>
              <a:xfrm>
                <a:off x="457562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2" y="1"/>
                      <a:pt x="1" y="634"/>
                      <a:pt x="1" y="1413"/>
                    </a:cubicBezTo>
                    <a:cubicBezTo>
                      <a:pt x="1" y="2194"/>
                      <a:pt x="633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4" y="2825"/>
                      <a:pt x="2825" y="2193"/>
                      <a:pt x="2825" y="1413"/>
                    </a:cubicBezTo>
                    <a:cubicBezTo>
                      <a:pt x="2825" y="633"/>
                      <a:pt x="2192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0" name="Google Shape;180;p17"/>
              <p:cNvSpPr/>
              <p:nvPr/>
            </p:nvSpPr>
            <p:spPr>
              <a:xfrm>
                <a:off x="476132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2" y="1"/>
                      <a:pt x="1" y="634"/>
                      <a:pt x="1" y="1413"/>
                    </a:cubicBezTo>
                    <a:cubicBezTo>
                      <a:pt x="1" y="2194"/>
                      <a:pt x="633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4" y="2825"/>
                      <a:pt x="2825" y="2193"/>
                      <a:pt x="2825" y="1413"/>
                    </a:cubicBezTo>
                    <a:cubicBezTo>
                      <a:pt x="2825" y="633"/>
                      <a:pt x="2192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1" name="Google Shape;181;p17"/>
              <p:cNvSpPr/>
              <p:nvPr/>
            </p:nvSpPr>
            <p:spPr>
              <a:xfrm>
                <a:off x="494697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3" y="1"/>
                      <a:pt x="1" y="634"/>
                      <a:pt x="1" y="1413"/>
                    </a:cubicBezTo>
                    <a:cubicBezTo>
                      <a:pt x="1" y="2194"/>
                      <a:pt x="634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6" y="2825"/>
                      <a:pt x="2825" y="2193"/>
                      <a:pt x="2825" y="1413"/>
                    </a:cubicBezTo>
                    <a:cubicBezTo>
                      <a:pt x="2825" y="633"/>
                      <a:pt x="2193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2" name="Google Shape;182;p17"/>
              <p:cNvSpPr/>
              <p:nvPr/>
            </p:nvSpPr>
            <p:spPr>
              <a:xfrm>
                <a:off x="513267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3" y="1"/>
                      <a:pt x="1" y="634"/>
                      <a:pt x="1" y="1413"/>
                    </a:cubicBezTo>
                    <a:cubicBezTo>
                      <a:pt x="1" y="2194"/>
                      <a:pt x="634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5" y="2825"/>
                      <a:pt x="2825" y="2193"/>
                      <a:pt x="2825" y="1413"/>
                    </a:cubicBezTo>
                    <a:cubicBezTo>
                      <a:pt x="2825" y="633"/>
                      <a:pt x="2193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3" name="Google Shape;183;p17"/>
              <p:cNvSpPr/>
              <p:nvPr/>
            </p:nvSpPr>
            <p:spPr>
              <a:xfrm>
                <a:off x="531837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4" y="1"/>
                      <a:pt x="1" y="634"/>
                      <a:pt x="1" y="1413"/>
                    </a:cubicBezTo>
                    <a:cubicBezTo>
                      <a:pt x="1" y="2194"/>
                      <a:pt x="634" y="2825"/>
                      <a:pt x="1413" y="2825"/>
                    </a:cubicBezTo>
                    <a:cubicBezTo>
                      <a:pt x="2193" y="2825"/>
                      <a:pt x="2825" y="2194"/>
                      <a:pt x="2825" y="1413"/>
                    </a:cubicBezTo>
                    <a:cubicBezTo>
                      <a:pt x="2825" y="633"/>
                      <a:pt x="2193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184" name="Google Shape;184;p17"/>
          <p:cNvSpPr/>
          <p:nvPr/>
        </p:nvSpPr>
        <p:spPr>
          <a:xfrm flipH="1">
            <a:off x="3199836" y="280835"/>
            <a:ext cx="286575" cy="330933"/>
          </a:xfrm>
          <a:custGeom>
            <a:avLst/>
            <a:gdLst/>
            <a:ahLst/>
            <a:cxnLst/>
            <a:rect l="l" t="t" r="r" b="b"/>
            <a:pathLst>
              <a:path w="11463" h="9928" extrusionOk="0">
                <a:moveTo>
                  <a:pt x="2866" y="0"/>
                </a:moveTo>
                <a:lnTo>
                  <a:pt x="0" y="4964"/>
                </a:lnTo>
                <a:lnTo>
                  <a:pt x="2866" y="9928"/>
                </a:lnTo>
                <a:lnTo>
                  <a:pt x="8596" y="9928"/>
                </a:lnTo>
                <a:lnTo>
                  <a:pt x="11462" y="4964"/>
                </a:lnTo>
                <a:lnTo>
                  <a:pt x="8596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5" name="Google Shape;185;p17"/>
          <p:cNvGrpSpPr/>
          <p:nvPr/>
        </p:nvGrpSpPr>
        <p:grpSpPr>
          <a:xfrm>
            <a:off x="274328" y="280833"/>
            <a:ext cx="8593075" cy="6365384"/>
            <a:chOff x="274325" y="210625"/>
            <a:chExt cx="8593075" cy="4774038"/>
          </a:xfrm>
        </p:grpSpPr>
        <p:grpSp>
          <p:nvGrpSpPr>
            <p:cNvPr id="186" name="Google Shape;186;p17"/>
            <p:cNvGrpSpPr/>
            <p:nvPr/>
          </p:nvGrpSpPr>
          <p:grpSpPr>
            <a:xfrm>
              <a:off x="8212625" y="4326913"/>
              <a:ext cx="654775" cy="657750"/>
              <a:chOff x="7663400" y="2447013"/>
              <a:chExt cx="654775" cy="657750"/>
            </a:xfrm>
          </p:grpSpPr>
          <p:sp>
            <p:nvSpPr>
              <p:cNvPr id="187" name="Google Shape;187;p17"/>
              <p:cNvSpPr/>
              <p:nvPr/>
            </p:nvSpPr>
            <p:spPr>
              <a:xfrm>
                <a:off x="7663400" y="2447013"/>
                <a:ext cx="361575" cy="313125"/>
              </a:xfrm>
              <a:custGeom>
                <a:avLst/>
                <a:gdLst/>
                <a:ahLst/>
                <a:cxnLst/>
                <a:rect l="l" t="t" r="r" b="b"/>
                <a:pathLst>
                  <a:path w="14463" h="12525" extrusionOk="0">
                    <a:moveTo>
                      <a:pt x="3617" y="0"/>
                    </a:moveTo>
                    <a:lnTo>
                      <a:pt x="1" y="6262"/>
                    </a:lnTo>
                    <a:lnTo>
                      <a:pt x="3617" y="12525"/>
                    </a:lnTo>
                    <a:lnTo>
                      <a:pt x="10847" y="12525"/>
                    </a:lnTo>
                    <a:lnTo>
                      <a:pt x="14462" y="6262"/>
                    </a:lnTo>
                    <a:lnTo>
                      <a:pt x="10847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8" name="Google Shape;188;p17"/>
              <p:cNvSpPr/>
              <p:nvPr/>
            </p:nvSpPr>
            <p:spPr>
              <a:xfrm>
                <a:off x="7663400" y="2791638"/>
                <a:ext cx="361575" cy="313125"/>
              </a:xfrm>
              <a:custGeom>
                <a:avLst/>
                <a:gdLst/>
                <a:ahLst/>
                <a:cxnLst/>
                <a:rect l="l" t="t" r="r" b="b"/>
                <a:pathLst>
                  <a:path w="14463" h="12525" extrusionOk="0">
                    <a:moveTo>
                      <a:pt x="3617" y="0"/>
                    </a:moveTo>
                    <a:lnTo>
                      <a:pt x="1" y="6262"/>
                    </a:lnTo>
                    <a:lnTo>
                      <a:pt x="3617" y="12525"/>
                    </a:lnTo>
                    <a:lnTo>
                      <a:pt x="10847" y="12525"/>
                    </a:lnTo>
                    <a:lnTo>
                      <a:pt x="14462" y="6262"/>
                    </a:lnTo>
                    <a:lnTo>
                      <a:pt x="10847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9" name="Google Shape;189;p17"/>
              <p:cNvSpPr/>
              <p:nvPr/>
            </p:nvSpPr>
            <p:spPr>
              <a:xfrm>
                <a:off x="7956600" y="2619313"/>
                <a:ext cx="361575" cy="313150"/>
              </a:xfrm>
              <a:custGeom>
                <a:avLst/>
                <a:gdLst/>
                <a:ahLst/>
                <a:cxnLst/>
                <a:rect l="l" t="t" r="r" b="b"/>
                <a:pathLst>
                  <a:path w="14463" h="12526" extrusionOk="0">
                    <a:moveTo>
                      <a:pt x="3617" y="0"/>
                    </a:moveTo>
                    <a:lnTo>
                      <a:pt x="1" y="6263"/>
                    </a:lnTo>
                    <a:lnTo>
                      <a:pt x="3617" y="12526"/>
                    </a:lnTo>
                    <a:lnTo>
                      <a:pt x="10848" y="12526"/>
                    </a:lnTo>
                    <a:lnTo>
                      <a:pt x="14463" y="6263"/>
                    </a:lnTo>
                    <a:lnTo>
                      <a:pt x="10848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90" name="Google Shape;190;p17"/>
            <p:cNvGrpSpPr/>
            <p:nvPr/>
          </p:nvGrpSpPr>
          <p:grpSpPr>
            <a:xfrm>
              <a:off x="274325" y="210625"/>
              <a:ext cx="949825" cy="657750"/>
              <a:chOff x="7368350" y="1061350"/>
              <a:chExt cx="949825" cy="657750"/>
            </a:xfrm>
          </p:grpSpPr>
          <p:sp>
            <p:nvSpPr>
              <p:cNvPr id="191" name="Google Shape;191;p17"/>
              <p:cNvSpPr/>
              <p:nvPr/>
            </p:nvSpPr>
            <p:spPr>
              <a:xfrm>
                <a:off x="7368350" y="1233675"/>
                <a:ext cx="361575" cy="313125"/>
              </a:xfrm>
              <a:custGeom>
                <a:avLst/>
                <a:gdLst/>
                <a:ahLst/>
                <a:cxnLst/>
                <a:rect l="l" t="t" r="r" b="b"/>
                <a:pathLst>
                  <a:path w="14463" h="12525" extrusionOk="0">
                    <a:moveTo>
                      <a:pt x="3617" y="0"/>
                    </a:moveTo>
                    <a:lnTo>
                      <a:pt x="1" y="6262"/>
                    </a:lnTo>
                    <a:lnTo>
                      <a:pt x="3617" y="12524"/>
                    </a:lnTo>
                    <a:lnTo>
                      <a:pt x="10848" y="12524"/>
                    </a:lnTo>
                    <a:lnTo>
                      <a:pt x="14463" y="6262"/>
                    </a:lnTo>
                    <a:lnTo>
                      <a:pt x="10848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2" name="Google Shape;192;p17"/>
              <p:cNvSpPr/>
              <p:nvPr/>
            </p:nvSpPr>
            <p:spPr>
              <a:xfrm>
                <a:off x="7663400" y="1061350"/>
                <a:ext cx="361575" cy="313150"/>
              </a:xfrm>
              <a:custGeom>
                <a:avLst/>
                <a:gdLst/>
                <a:ahLst/>
                <a:cxnLst/>
                <a:rect l="l" t="t" r="r" b="b"/>
                <a:pathLst>
                  <a:path w="14463" h="12526" extrusionOk="0">
                    <a:moveTo>
                      <a:pt x="3616" y="0"/>
                    </a:moveTo>
                    <a:lnTo>
                      <a:pt x="1" y="6263"/>
                    </a:lnTo>
                    <a:lnTo>
                      <a:pt x="3616" y="12525"/>
                    </a:lnTo>
                    <a:lnTo>
                      <a:pt x="10846" y="12525"/>
                    </a:lnTo>
                    <a:lnTo>
                      <a:pt x="14462" y="6263"/>
                    </a:lnTo>
                    <a:lnTo>
                      <a:pt x="10846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3" name="Google Shape;193;p17"/>
              <p:cNvSpPr/>
              <p:nvPr/>
            </p:nvSpPr>
            <p:spPr>
              <a:xfrm>
                <a:off x="7663400" y="1405950"/>
                <a:ext cx="361575" cy="313150"/>
              </a:xfrm>
              <a:custGeom>
                <a:avLst/>
                <a:gdLst/>
                <a:ahLst/>
                <a:cxnLst/>
                <a:rect l="l" t="t" r="r" b="b"/>
                <a:pathLst>
                  <a:path w="14463" h="12526" extrusionOk="0">
                    <a:moveTo>
                      <a:pt x="3616" y="0"/>
                    </a:moveTo>
                    <a:lnTo>
                      <a:pt x="1" y="6262"/>
                    </a:lnTo>
                    <a:lnTo>
                      <a:pt x="3616" y="12526"/>
                    </a:lnTo>
                    <a:lnTo>
                      <a:pt x="10846" y="12526"/>
                    </a:lnTo>
                    <a:lnTo>
                      <a:pt x="14462" y="6262"/>
                    </a:lnTo>
                    <a:lnTo>
                      <a:pt x="10846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4" name="Google Shape;194;p17"/>
              <p:cNvSpPr/>
              <p:nvPr/>
            </p:nvSpPr>
            <p:spPr>
              <a:xfrm>
                <a:off x="7956575" y="1233675"/>
                <a:ext cx="361600" cy="313125"/>
              </a:xfrm>
              <a:custGeom>
                <a:avLst/>
                <a:gdLst/>
                <a:ahLst/>
                <a:cxnLst/>
                <a:rect l="l" t="t" r="r" b="b"/>
                <a:pathLst>
                  <a:path w="14464" h="12525" extrusionOk="0">
                    <a:moveTo>
                      <a:pt x="3616" y="0"/>
                    </a:moveTo>
                    <a:lnTo>
                      <a:pt x="1" y="6262"/>
                    </a:lnTo>
                    <a:lnTo>
                      <a:pt x="3616" y="12524"/>
                    </a:lnTo>
                    <a:lnTo>
                      <a:pt x="10848" y="12524"/>
                    </a:lnTo>
                    <a:lnTo>
                      <a:pt x="14464" y="6262"/>
                    </a:lnTo>
                    <a:lnTo>
                      <a:pt x="10848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pic>
        <p:nvPicPr>
          <p:cNvPr id="195" name="Google Shape;195;p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26059" y="215930"/>
            <a:ext cx="667860" cy="14243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9"/>
          <p:cNvSpPr txBox="1">
            <a:spLocks noGrp="1"/>
          </p:cNvSpPr>
          <p:nvPr>
            <p:ph type="title"/>
          </p:nvPr>
        </p:nvSpPr>
        <p:spPr>
          <a:xfrm>
            <a:off x="713225" y="2348800"/>
            <a:ext cx="3873600" cy="21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5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grpSp>
        <p:nvGrpSpPr>
          <p:cNvPr id="247" name="Google Shape;247;p19"/>
          <p:cNvGrpSpPr/>
          <p:nvPr/>
        </p:nvGrpSpPr>
        <p:grpSpPr>
          <a:xfrm>
            <a:off x="385814" y="415282"/>
            <a:ext cx="8419724" cy="6135708"/>
            <a:chOff x="385814" y="311460"/>
            <a:chExt cx="8419724" cy="4601781"/>
          </a:xfrm>
        </p:grpSpPr>
        <p:grpSp>
          <p:nvGrpSpPr>
            <p:cNvPr id="248" name="Google Shape;248;p19"/>
            <p:cNvGrpSpPr/>
            <p:nvPr/>
          </p:nvGrpSpPr>
          <p:grpSpPr>
            <a:xfrm>
              <a:off x="7967214" y="311460"/>
              <a:ext cx="838324" cy="185756"/>
              <a:chOff x="4389925" y="459275"/>
              <a:chExt cx="999075" cy="221375"/>
            </a:xfrm>
          </p:grpSpPr>
          <p:sp>
            <p:nvSpPr>
              <p:cNvPr id="249" name="Google Shape;249;p19"/>
              <p:cNvSpPr/>
              <p:nvPr/>
            </p:nvSpPr>
            <p:spPr>
              <a:xfrm>
                <a:off x="438992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1" y="0"/>
                      <a:pt x="1" y="632"/>
                      <a:pt x="1" y="1412"/>
                    </a:cubicBezTo>
                    <a:cubicBezTo>
                      <a:pt x="1" y="2192"/>
                      <a:pt x="633" y="2824"/>
                      <a:pt x="1413" y="2824"/>
                    </a:cubicBezTo>
                    <a:cubicBezTo>
                      <a:pt x="2192" y="2824"/>
                      <a:pt x="2825" y="2192"/>
                      <a:pt x="2825" y="1412"/>
                    </a:cubicBezTo>
                    <a:cubicBezTo>
                      <a:pt x="2825" y="631"/>
                      <a:pt x="2192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0" name="Google Shape;250;p19"/>
              <p:cNvSpPr/>
              <p:nvPr/>
            </p:nvSpPr>
            <p:spPr>
              <a:xfrm>
                <a:off x="457562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2" y="0"/>
                      <a:pt x="1" y="632"/>
                      <a:pt x="1" y="1412"/>
                    </a:cubicBezTo>
                    <a:cubicBezTo>
                      <a:pt x="1" y="2192"/>
                      <a:pt x="633" y="2824"/>
                      <a:pt x="1413" y="2824"/>
                    </a:cubicBezTo>
                    <a:cubicBezTo>
                      <a:pt x="2192" y="2824"/>
                      <a:pt x="2825" y="2192"/>
                      <a:pt x="2825" y="1412"/>
                    </a:cubicBezTo>
                    <a:cubicBezTo>
                      <a:pt x="2825" y="631"/>
                      <a:pt x="2192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1" name="Google Shape;251;p19"/>
              <p:cNvSpPr/>
              <p:nvPr/>
            </p:nvSpPr>
            <p:spPr>
              <a:xfrm>
                <a:off x="476132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2" y="0"/>
                      <a:pt x="1" y="632"/>
                      <a:pt x="1" y="1412"/>
                    </a:cubicBezTo>
                    <a:cubicBezTo>
                      <a:pt x="1" y="2192"/>
                      <a:pt x="633" y="2824"/>
                      <a:pt x="1413" y="2824"/>
                    </a:cubicBezTo>
                    <a:cubicBezTo>
                      <a:pt x="2192" y="2824"/>
                      <a:pt x="2825" y="2192"/>
                      <a:pt x="2825" y="1412"/>
                    </a:cubicBezTo>
                    <a:cubicBezTo>
                      <a:pt x="2825" y="631"/>
                      <a:pt x="2192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2" name="Google Shape;252;p19"/>
              <p:cNvSpPr/>
              <p:nvPr/>
            </p:nvSpPr>
            <p:spPr>
              <a:xfrm>
                <a:off x="494697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3" y="0"/>
                      <a:pt x="1" y="632"/>
                      <a:pt x="1" y="1412"/>
                    </a:cubicBezTo>
                    <a:cubicBezTo>
                      <a:pt x="1" y="2192"/>
                      <a:pt x="634" y="2824"/>
                      <a:pt x="1413" y="2824"/>
                    </a:cubicBezTo>
                    <a:cubicBezTo>
                      <a:pt x="2194" y="2824"/>
                      <a:pt x="2825" y="2192"/>
                      <a:pt x="2825" y="1412"/>
                    </a:cubicBezTo>
                    <a:cubicBezTo>
                      <a:pt x="2825" y="631"/>
                      <a:pt x="2193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3" name="Google Shape;253;p19"/>
              <p:cNvSpPr/>
              <p:nvPr/>
            </p:nvSpPr>
            <p:spPr>
              <a:xfrm>
                <a:off x="513267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3" y="0"/>
                      <a:pt x="1" y="632"/>
                      <a:pt x="1" y="1412"/>
                    </a:cubicBezTo>
                    <a:cubicBezTo>
                      <a:pt x="1" y="2192"/>
                      <a:pt x="634" y="2824"/>
                      <a:pt x="1413" y="2824"/>
                    </a:cubicBezTo>
                    <a:cubicBezTo>
                      <a:pt x="2193" y="2824"/>
                      <a:pt x="2825" y="2192"/>
                      <a:pt x="2825" y="1412"/>
                    </a:cubicBezTo>
                    <a:cubicBezTo>
                      <a:pt x="2825" y="631"/>
                      <a:pt x="2193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4" name="Google Shape;254;p19"/>
              <p:cNvSpPr/>
              <p:nvPr/>
            </p:nvSpPr>
            <p:spPr>
              <a:xfrm>
                <a:off x="531837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4" y="0"/>
                      <a:pt x="1" y="632"/>
                      <a:pt x="1" y="1412"/>
                    </a:cubicBezTo>
                    <a:cubicBezTo>
                      <a:pt x="1" y="2192"/>
                      <a:pt x="634" y="2824"/>
                      <a:pt x="1413" y="2824"/>
                    </a:cubicBezTo>
                    <a:cubicBezTo>
                      <a:pt x="2193" y="2824"/>
                      <a:pt x="2825" y="2192"/>
                      <a:pt x="2825" y="1412"/>
                    </a:cubicBezTo>
                    <a:cubicBezTo>
                      <a:pt x="2825" y="631"/>
                      <a:pt x="2193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5" name="Google Shape;255;p19"/>
              <p:cNvSpPr/>
              <p:nvPr/>
            </p:nvSpPr>
            <p:spPr>
              <a:xfrm>
                <a:off x="438992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1" y="1"/>
                      <a:pt x="1" y="634"/>
                      <a:pt x="1" y="1413"/>
                    </a:cubicBezTo>
                    <a:cubicBezTo>
                      <a:pt x="1" y="2194"/>
                      <a:pt x="633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4" y="2825"/>
                      <a:pt x="2825" y="2193"/>
                      <a:pt x="2825" y="1413"/>
                    </a:cubicBezTo>
                    <a:cubicBezTo>
                      <a:pt x="2825" y="633"/>
                      <a:pt x="2192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6" name="Google Shape;256;p19"/>
              <p:cNvSpPr/>
              <p:nvPr/>
            </p:nvSpPr>
            <p:spPr>
              <a:xfrm>
                <a:off x="457562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2" y="1"/>
                      <a:pt x="1" y="634"/>
                      <a:pt x="1" y="1413"/>
                    </a:cubicBezTo>
                    <a:cubicBezTo>
                      <a:pt x="1" y="2194"/>
                      <a:pt x="633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4" y="2825"/>
                      <a:pt x="2825" y="2193"/>
                      <a:pt x="2825" y="1413"/>
                    </a:cubicBezTo>
                    <a:cubicBezTo>
                      <a:pt x="2825" y="633"/>
                      <a:pt x="2192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7" name="Google Shape;257;p19"/>
              <p:cNvSpPr/>
              <p:nvPr/>
            </p:nvSpPr>
            <p:spPr>
              <a:xfrm>
                <a:off x="476132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2" y="1"/>
                      <a:pt x="1" y="634"/>
                      <a:pt x="1" y="1413"/>
                    </a:cubicBezTo>
                    <a:cubicBezTo>
                      <a:pt x="1" y="2194"/>
                      <a:pt x="633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4" y="2825"/>
                      <a:pt x="2825" y="2193"/>
                      <a:pt x="2825" y="1413"/>
                    </a:cubicBezTo>
                    <a:cubicBezTo>
                      <a:pt x="2825" y="633"/>
                      <a:pt x="2192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8" name="Google Shape;258;p19"/>
              <p:cNvSpPr/>
              <p:nvPr/>
            </p:nvSpPr>
            <p:spPr>
              <a:xfrm>
                <a:off x="494697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3" y="1"/>
                      <a:pt x="1" y="634"/>
                      <a:pt x="1" y="1413"/>
                    </a:cubicBezTo>
                    <a:cubicBezTo>
                      <a:pt x="1" y="2194"/>
                      <a:pt x="634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6" y="2825"/>
                      <a:pt x="2825" y="2193"/>
                      <a:pt x="2825" y="1413"/>
                    </a:cubicBezTo>
                    <a:cubicBezTo>
                      <a:pt x="2825" y="633"/>
                      <a:pt x="2193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9" name="Google Shape;259;p19"/>
              <p:cNvSpPr/>
              <p:nvPr/>
            </p:nvSpPr>
            <p:spPr>
              <a:xfrm>
                <a:off x="513267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3" y="1"/>
                      <a:pt x="1" y="634"/>
                      <a:pt x="1" y="1413"/>
                    </a:cubicBezTo>
                    <a:cubicBezTo>
                      <a:pt x="1" y="2194"/>
                      <a:pt x="634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5" y="2825"/>
                      <a:pt x="2825" y="2193"/>
                      <a:pt x="2825" y="1413"/>
                    </a:cubicBezTo>
                    <a:cubicBezTo>
                      <a:pt x="2825" y="633"/>
                      <a:pt x="2193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0" name="Google Shape;260;p19"/>
              <p:cNvSpPr/>
              <p:nvPr/>
            </p:nvSpPr>
            <p:spPr>
              <a:xfrm>
                <a:off x="531837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4" y="1"/>
                      <a:pt x="1" y="634"/>
                      <a:pt x="1" y="1413"/>
                    </a:cubicBezTo>
                    <a:cubicBezTo>
                      <a:pt x="1" y="2194"/>
                      <a:pt x="634" y="2825"/>
                      <a:pt x="1413" y="2825"/>
                    </a:cubicBezTo>
                    <a:cubicBezTo>
                      <a:pt x="2193" y="2825"/>
                      <a:pt x="2825" y="2194"/>
                      <a:pt x="2825" y="1413"/>
                    </a:cubicBezTo>
                    <a:cubicBezTo>
                      <a:pt x="2825" y="633"/>
                      <a:pt x="2193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61" name="Google Shape;261;p19"/>
            <p:cNvGrpSpPr/>
            <p:nvPr/>
          </p:nvGrpSpPr>
          <p:grpSpPr>
            <a:xfrm>
              <a:off x="385814" y="4727485"/>
              <a:ext cx="838324" cy="185756"/>
              <a:chOff x="4389925" y="459275"/>
              <a:chExt cx="999075" cy="221375"/>
            </a:xfrm>
          </p:grpSpPr>
          <p:sp>
            <p:nvSpPr>
              <p:cNvPr id="262" name="Google Shape;262;p19"/>
              <p:cNvSpPr/>
              <p:nvPr/>
            </p:nvSpPr>
            <p:spPr>
              <a:xfrm>
                <a:off x="438992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1" y="0"/>
                      <a:pt x="1" y="632"/>
                      <a:pt x="1" y="1412"/>
                    </a:cubicBezTo>
                    <a:cubicBezTo>
                      <a:pt x="1" y="2192"/>
                      <a:pt x="633" y="2824"/>
                      <a:pt x="1413" y="2824"/>
                    </a:cubicBezTo>
                    <a:cubicBezTo>
                      <a:pt x="2192" y="2824"/>
                      <a:pt x="2825" y="2192"/>
                      <a:pt x="2825" y="1412"/>
                    </a:cubicBezTo>
                    <a:cubicBezTo>
                      <a:pt x="2825" y="631"/>
                      <a:pt x="2192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3" name="Google Shape;263;p19"/>
              <p:cNvSpPr/>
              <p:nvPr/>
            </p:nvSpPr>
            <p:spPr>
              <a:xfrm>
                <a:off x="457562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2" y="0"/>
                      <a:pt x="1" y="632"/>
                      <a:pt x="1" y="1412"/>
                    </a:cubicBezTo>
                    <a:cubicBezTo>
                      <a:pt x="1" y="2192"/>
                      <a:pt x="633" y="2824"/>
                      <a:pt x="1413" y="2824"/>
                    </a:cubicBezTo>
                    <a:cubicBezTo>
                      <a:pt x="2192" y="2824"/>
                      <a:pt x="2825" y="2192"/>
                      <a:pt x="2825" y="1412"/>
                    </a:cubicBezTo>
                    <a:cubicBezTo>
                      <a:pt x="2825" y="631"/>
                      <a:pt x="2192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4" name="Google Shape;264;p19"/>
              <p:cNvSpPr/>
              <p:nvPr/>
            </p:nvSpPr>
            <p:spPr>
              <a:xfrm>
                <a:off x="476132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2" y="0"/>
                      <a:pt x="1" y="632"/>
                      <a:pt x="1" y="1412"/>
                    </a:cubicBezTo>
                    <a:cubicBezTo>
                      <a:pt x="1" y="2192"/>
                      <a:pt x="633" y="2824"/>
                      <a:pt x="1413" y="2824"/>
                    </a:cubicBezTo>
                    <a:cubicBezTo>
                      <a:pt x="2192" y="2824"/>
                      <a:pt x="2825" y="2192"/>
                      <a:pt x="2825" y="1412"/>
                    </a:cubicBezTo>
                    <a:cubicBezTo>
                      <a:pt x="2825" y="631"/>
                      <a:pt x="2192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5" name="Google Shape;265;p19"/>
              <p:cNvSpPr/>
              <p:nvPr/>
            </p:nvSpPr>
            <p:spPr>
              <a:xfrm>
                <a:off x="494697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3" y="0"/>
                      <a:pt x="1" y="632"/>
                      <a:pt x="1" y="1412"/>
                    </a:cubicBezTo>
                    <a:cubicBezTo>
                      <a:pt x="1" y="2192"/>
                      <a:pt x="634" y="2824"/>
                      <a:pt x="1413" y="2824"/>
                    </a:cubicBezTo>
                    <a:cubicBezTo>
                      <a:pt x="2194" y="2824"/>
                      <a:pt x="2825" y="2192"/>
                      <a:pt x="2825" y="1412"/>
                    </a:cubicBezTo>
                    <a:cubicBezTo>
                      <a:pt x="2825" y="631"/>
                      <a:pt x="2193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6" name="Google Shape;266;p19"/>
              <p:cNvSpPr/>
              <p:nvPr/>
            </p:nvSpPr>
            <p:spPr>
              <a:xfrm>
                <a:off x="513267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3" y="0"/>
                      <a:pt x="1" y="632"/>
                      <a:pt x="1" y="1412"/>
                    </a:cubicBezTo>
                    <a:cubicBezTo>
                      <a:pt x="1" y="2192"/>
                      <a:pt x="634" y="2824"/>
                      <a:pt x="1413" y="2824"/>
                    </a:cubicBezTo>
                    <a:cubicBezTo>
                      <a:pt x="2193" y="2824"/>
                      <a:pt x="2825" y="2192"/>
                      <a:pt x="2825" y="1412"/>
                    </a:cubicBezTo>
                    <a:cubicBezTo>
                      <a:pt x="2825" y="631"/>
                      <a:pt x="2193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7" name="Google Shape;267;p19"/>
              <p:cNvSpPr/>
              <p:nvPr/>
            </p:nvSpPr>
            <p:spPr>
              <a:xfrm>
                <a:off x="531837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4" y="0"/>
                      <a:pt x="1" y="632"/>
                      <a:pt x="1" y="1412"/>
                    </a:cubicBezTo>
                    <a:cubicBezTo>
                      <a:pt x="1" y="2192"/>
                      <a:pt x="634" y="2824"/>
                      <a:pt x="1413" y="2824"/>
                    </a:cubicBezTo>
                    <a:cubicBezTo>
                      <a:pt x="2193" y="2824"/>
                      <a:pt x="2825" y="2192"/>
                      <a:pt x="2825" y="1412"/>
                    </a:cubicBezTo>
                    <a:cubicBezTo>
                      <a:pt x="2825" y="631"/>
                      <a:pt x="2193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8" name="Google Shape;268;p19"/>
              <p:cNvSpPr/>
              <p:nvPr/>
            </p:nvSpPr>
            <p:spPr>
              <a:xfrm>
                <a:off x="438992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1" y="1"/>
                      <a:pt x="1" y="634"/>
                      <a:pt x="1" y="1413"/>
                    </a:cubicBezTo>
                    <a:cubicBezTo>
                      <a:pt x="1" y="2194"/>
                      <a:pt x="633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4" y="2825"/>
                      <a:pt x="2825" y="2193"/>
                      <a:pt x="2825" y="1413"/>
                    </a:cubicBezTo>
                    <a:cubicBezTo>
                      <a:pt x="2825" y="633"/>
                      <a:pt x="2192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9" name="Google Shape;269;p19"/>
              <p:cNvSpPr/>
              <p:nvPr/>
            </p:nvSpPr>
            <p:spPr>
              <a:xfrm>
                <a:off x="457562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2" y="1"/>
                      <a:pt x="1" y="634"/>
                      <a:pt x="1" y="1413"/>
                    </a:cubicBezTo>
                    <a:cubicBezTo>
                      <a:pt x="1" y="2194"/>
                      <a:pt x="633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4" y="2825"/>
                      <a:pt x="2825" y="2193"/>
                      <a:pt x="2825" y="1413"/>
                    </a:cubicBezTo>
                    <a:cubicBezTo>
                      <a:pt x="2825" y="633"/>
                      <a:pt x="2192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0" name="Google Shape;270;p19"/>
              <p:cNvSpPr/>
              <p:nvPr/>
            </p:nvSpPr>
            <p:spPr>
              <a:xfrm>
                <a:off x="476132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2" y="1"/>
                      <a:pt x="1" y="634"/>
                      <a:pt x="1" y="1413"/>
                    </a:cubicBezTo>
                    <a:cubicBezTo>
                      <a:pt x="1" y="2194"/>
                      <a:pt x="633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4" y="2825"/>
                      <a:pt x="2825" y="2193"/>
                      <a:pt x="2825" y="1413"/>
                    </a:cubicBezTo>
                    <a:cubicBezTo>
                      <a:pt x="2825" y="633"/>
                      <a:pt x="2192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1" name="Google Shape;271;p19"/>
              <p:cNvSpPr/>
              <p:nvPr/>
            </p:nvSpPr>
            <p:spPr>
              <a:xfrm>
                <a:off x="494697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3" y="1"/>
                      <a:pt x="1" y="634"/>
                      <a:pt x="1" y="1413"/>
                    </a:cubicBezTo>
                    <a:cubicBezTo>
                      <a:pt x="1" y="2194"/>
                      <a:pt x="634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6" y="2825"/>
                      <a:pt x="2825" y="2193"/>
                      <a:pt x="2825" y="1413"/>
                    </a:cubicBezTo>
                    <a:cubicBezTo>
                      <a:pt x="2825" y="633"/>
                      <a:pt x="2193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2" name="Google Shape;272;p19"/>
              <p:cNvSpPr/>
              <p:nvPr/>
            </p:nvSpPr>
            <p:spPr>
              <a:xfrm>
                <a:off x="513267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3" y="1"/>
                      <a:pt x="1" y="634"/>
                      <a:pt x="1" y="1413"/>
                    </a:cubicBezTo>
                    <a:cubicBezTo>
                      <a:pt x="1" y="2194"/>
                      <a:pt x="634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5" y="2825"/>
                      <a:pt x="2825" y="2193"/>
                      <a:pt x="2825" y="1413"/>
                    </a:cubicBezTo>
                    <a:cubicBezTo>
                      <a:pt x="2825" y="633"/>
                      <a:pt x="2193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3" name="Google Shape;273;p19"/>
              <p:cNvSpPr/>
              <p:nvPr/>
            </p:nvSpPr>
            <p:spPr>
              <a:xfrm>
                <a:off x="531837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4" y="1"/>
                      <a:pt x="1" y="634"/>
                      <a:pt x="1" y="1413"/>
                    </a:cubicBezTo>
                    <a:cubicBezTo>
                      <a:pt x="1" y="2194"/>
                      <a:pt x="634" y="2825"/>
                      <a:pt x="1413" y="2825"/>
                    </a:cubicBezTo>
                    <a:cubicBezTo>
                      <a:pt x="2193" y="2825"/>
                      <a:pt x="2825" y="2194"/>
                      <a:pt x="2825" y="1413"/>
                    </a:cubicBezTo>
                    <a:cubicBezTo>
                      <a:pt x="2825" y="633"/>
                      <a:pt x="2193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274" name="Google Shape;274;p19"/>
          <p:cNvSpPr/>
          <p:nvPr/>
        </p:nvSpPr>
        <p:spPr>
          <a:xfrm flipH="1">
            <a:off x="3199836" y="280835"/>
            <a:ext cx="286575" cy="330933"/>
          </a:xfrm>
          <a:custGeom>
            <a:avLst/>
            <a:gdLst/>
            <a:ahLst/>
            <a:cxnLst/>
            <a:rect l="l" t="t" r="r" b="b"/>
            <a:pathLst>
              <a:path w="11463" h="9928" extrusionOk="0">
                <a:moveTo>
                  <a:pt x="2866" y="0"/>
                </a:moveTo>
                <a:lnTo>
                  <a:pt x="0" y="4964"/>
                </a:lnTo>
                <a:lnTo>
                  <a:pt x="2866" y="9928"/>
                </a:lnTo>
                <a:lnTo>
                  <a:pt x="8596" y="9928"/>
                </a:lnTo>
                <a:lnTo>
                  <a:pt x="11462" y="4964"/>
                </a:lnTo>
                <a:lnTo>
                  <a:pt x="8596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75" name="Google Shape;275;p19"/>
          <p:cNvGrpSpPr/>
          <p:nvPr/>
        </p:nvGrpSpPr>
        <p:grpSpPr>
          <a:xfrm>
            <a:off x="274328" y="280833"/>
            <a:ext cx="8593075" cy="6365384"/>
            <a:chOff x="274325" y="210625"/>
            <a:chExt cx="8593075" cy="4774038"/>
          </a:xfrm>
        </p:grpSpPr>
        <p:grpSp>
          <p:nvGrpSpPr>
            <p:cNvPr id="276" name="Google Shape;276;p19"/>
            <p:cNvGrpSpPr/>
            <p:nvPr/>
          </p:nvGrpSpPr>
          <p:grpSpPr>
            <a:xfrm>
              <a:off x="8212625" y="4326913"/>
              <a:ext cx="654775" cy="657750"/>
              <a:chOff x="7663400" y="2447013"/>
              <a:chExt cx="654775" cy="657750"/>
            </a:xfrm>
          </p:grpSpPr>
          <p:sp>
            <p:nvSpPr>
              <p:cNvPr id="277" name="Google Shape;277;p19"/>
              <p:cNvSpPr/>
              <p:nvPr/>
            </p:nvSpPr>
            <p:spPr>
              <a:xfrm>
                <a:off x="7663400" y="2447013"/>
                <a:ext cx="361575" cy="313125"/>
              </a:xfrm>
              <a:custGeom>
                <a:avLst/>
                <a:gdLst/>
                <a:ahLst/>
                <a:cxnLst/>
                <a:rect l="l" t="t" r="r" b="b"/>
                <a:pathLst>
                  <a:path w="14463" h="12525" extrusionOk="0">
                    <a:moveTo>
                      <a:pt x="3617" y="0"/>
                    </a:moveTo>
                    <a:lnTo>
                      <a:pt x="1" y="6262"/>
                    </a:lnTo>
                    <a:lnTo>
                      <a:pt x="3617" y="12525"/>
                    </a:lnTo>
                    <a:lnTo>
                      <a:pt x="10847" y="12525"/>
                    </a:lnTo>
                    <a:lnTo>
                      <a:pt x="14462" y="6262"/>
                    </a:lnTo>
                    <a:lnTo>
                      <a:pt x="10847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8" name="Google Shape;278;p19"/>
              <p:cNvSpPr/>
              <p:nvPr/>
            </p:nvSpPr>
            <p:spPr>
              <a:xfrm>
                <a:off x="7663400" y="2791638"/>
                <a:ext cx="361575" cy="313125"/>
              </a:xfrm>
              <a:custGeom>
                <a:avLst/>
                <a:gdLst/>
                <a:ahLst/>
                <a:cxnLst/>
                <a:rect l="l" t="t" r="r" b="b"/>
                <a:pathLst>
                  <a:path w="14463" h="12525" extrusionOk="0">
                    <a:moveTo>
                      <a:pt x="3617" y="0"/>
                    </a:moveTo>
                    <a:lnTo>
                      <a:pt x="1" y="6262"/>
                    </a:lnTo>
                    <a:lnTo>
                      <a:pt x="3617" y="12525"/>
                    </a:lnTo>
                    <a:lnTo>
                      <a:pt x="10847" y="12525"/>
                    </a:lnTo>
                    <a:lnTo>
                      <a:pt x="14462" y="6262"/>
                    </a:lnTo>
                    <a:lnTo>
                      <a:pt x="10847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9" name="Google Shape;279;p19"/>
              <p:cNvSpPr/>
              <p:nvPr/>
            </p:nvSpPr>
            <p:spPr>
              <a:xfrm>
                <a:off x="7956600" y="2619313"/>
                <a:ext cx="361575" cy="313150"/>
              </a:xfrm>
              <a:custGeom>
                <a:avLst/>
                <a:gdLst/>
                <a:ahLst/>
                <a:cxnLst/>
                <a:rect l="l" t="t" r="r" b="b"/>
                <a:pathLst>
                  <a:path w="14463" h="12526" extrusionOk="0">
                    <a:moveTo>
                      <a:pt x="3617" y="0"/>
                    </a:moveTo>
                    <a:lnTo>
                      <a:pt x="1" y="6263"/>
                    </a:lnTo>
                    <a:lnTo>
                      <a:pt x="3617" y="12526"/>
                    </a:lnTo>
                    <a:lnTo>
                      <a:pt x="10848" y="12526"/>
                    </a:lnTo>
                    <a:lnTo>
                      <a:pt x="14463" y="6263"/>
                    </a:lnTo>
                    <a:lnTo>
                      <a:pt x="10848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80" name="Google Shape;280;p19"/>
            <p:cNvGrpSpPr/>
            <p:nvPr/>
          </p:nvGrpSpPr>
          <p:grpSpPr>
            <a:xfrm>
              <a:off x="274325" y="210625"/>
              <a:ext cx="949825" cy="657750"/>
              <a:chOff x="7368350" y="1061350"/>
              <a:chExt cx="949825" cy="657750"/>
            </a:xfrm>
          </p:grpSpPr>
          <p:sp>
            <p:nvSpPr>
              <p:cNvPr id="281" name="Google Shape;281;p19"/>
              <p:cNvSpPr/>
              <p:nvPr/>
            </p:nvSpPr>
            <p:spPr>
              <a:xfrm>
                <a:off x="7368350" y="1233675"/>
                <a:ext cx="361575" cy="313125"/>
              </a:xfrm>
              <a:custGeom>
                <a:avLst/>
                <a:gdLst/>
                <a:ahLst/>
                <a:cxnLst/>
                <a:rect l="l" t="t" r="r" b="b"/>
                <a:pathLst>
                  <a:path w="14463" h="12525" extrusionOk="0">
                    <a:moveTo>
                      <a:pt x="3617" y="0"/>
                    </a:moveTo>
                    <a:lnTo>
                      <a:pt x="1" y="6262"/>
                    </a:lnTo>
                    <a:lnTo>
                      <a:pt x="3617" y="12524"/>
                    </a:lnTo>
                    <a:lnTo>
                      <a:pt x="10848" y="12524"/>
                    </a:lnTo>
                    <a:lnTo>
                      <a:pt x="14463" y="6262"/>
                    </a:lnTo>
                    <a:lnTo>
                      <a:pt x="10848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2" name="Google Shape;282;p19"/>
              <p:cNvSpPr/>
              <p:nvPr/>
            </p:nvSpPr>
            <p:spPr>
              <a:xfrm>
                <a:off x="7663400" y="1061350"/>
                <a:ext cx="361575" cy="313150"/>
              </a:xfrm>
              <a:custGeom>
                <a:avLst/>
                <a:gdLst/>
                <a:ahLst/>
                <a:cxnLst/>
                <a:rect l="l" t="t" r="r" b="b"/>
                <a:pathLst>
                  <a:path w="14463" h="12526" extrusionOk="0">
                    <a:moveTo>
                      <a:pt x="3616" y="0"/>
                    </a:moveTo>
                    <a:lnTo>
                      <a:pt x="1" y="6263"/>
                    </a:lnTo>
                    <a:lnTo>
                      <a:pt x="3616" y="12525"/>
                    </a:lnTo>
                    <a:lnTo>
                      <a:pt x="10846" y="12525"/>
                    </a:lnTo>
                    <a:lnTo>
                      <a:pt x="14462" y="6263"/>
                    </a:lnTo>
                    <a:lnTo>
                      <a:pt x="10846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3" name="Google Shape;283;p19"/>
              <p:cNvSpPr/>
              <p:nvPr/>
            </p:nvSpPr>
            <p:spPr>
              <a:xfrm>
                <a:off x="7663400" y="1405950"/>
                <a:ext cx="361575" cy="313150"/>
              </a:xfrm>
              <a:custGeom>
                <a:avLst/>
                <a:gdLst/>
                <a:ahLst/>
                <a:cxnLst/>
                <a:rect l="l" t="t" r="r" b="b"/>
                <a:pathLst>
                  <a:path w="14463" h="12526" extrusionOk="0">
                    <a:moveTo>
                      <a:pt x="3616" y="0"/>
                    </a:moveTo>
                    <a:lnTo>
                      <a:pt x="1" y="6262"/>
                    </a:lnTo>
                    <a:lnTo>
                      <a:pt x="3616" y="12526"/>
                    </a:lnTo>
                    <a:lnTo>
                      <a:pt x="10846" y="12526"/>
                    </a:lnTo>
                    <a:lnTo>
                      <a:pt x="14462" y="6262"/>
                    </a:lnTo>
                    <a:lnTo>
                      <a:pt x="10846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4" name="Google Shape;284;p19"/>
              <p:cNvSpPr/>
              <p:nvPr/>
            </p:nvSpPr>
            <p:spPr>
              <a:xfrm>
                <a:off x="7956575" y="1233675"/>
                <a:ext cx="361600" cy="313125"/>
              </a:xfrm>
              <a:custGeom>
                <a:avLst/>
                <a:gdLst/>
                <a:ahLst/>
                <a:cxnLst/>
                <a:rect l="l" t="t" r="r" b="b"/>
                <a:pathLst>
                  <a:path w="14464" h="12525" extrusionOk="0">
                    <a:moveTo>
                      <a:pt x="3616" y="0"/>
                    </a:moveTo>
                    <a:lnTo>
                      <a:pt x="1" y="6262"/>
                    </a:lnTo>
                    <a:lnTo>
                      <a:pt x="3616" y="12524"/>
                    </a:lnTo>
                    <a:lnTo>
                      <a:pt x="10848" y="12524"/>
                    </a:lnTo>
                    <a:lnTo>
                      <a:pt x="14464" y="6262"/>
                    </a:lnTo>
                    <a:lnTo>
                      <a:pt x="10848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285" name="Google Shape;285;p19"/>
          <p:cNvSpPr>
            <a:spLocks noGrp="1"/>
          </p:cNvSpPr>
          <p:nvPr>
            <p:ph type="pic" idx="2"/>
          </p:nvPr>
        </p:nvSpPr>
        <p:spPr>
          <a:xfrm>
            <a:off x="4999313" y="1433600"/>
            <a:ext cx="3363300" cy="3990800"/>
          </a:xfrm>
          <a:prstGeom prst="hexagon">
            <a:avLst>
              <a:gd name="adj" fmla="val 25000"/>
              <a:gd name="vf" fmla="val 115470"/>
            </a:avLst>
          </a:prstGeom>
          <a:noFill/>
          <a:ln>
            <a:noFill/>
          </a:ln>
        </p:spPr>
      </p:sp>
      <p:pic>
        <p:nvPicPr>
          <p:cNvPr id="286" name="Google Shape;286;p1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26059" y="215930"/>
            <a:ext cx="667860" cy="14243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20"/>
          <p:cNvSpPr txBox="1">
            <a:spLocks noGrp="1"/>
          </p:cNvSpPr>
          <p:nvPr>
            <p:ph type="title" hasCustomPrompt="1"/>
          </p:nvPr>
        </p:nvSpPr>
        <p:spPr>
          <a:xfrm>
            <a:off x="4434175" y="2508333"/>
            <a:ext cx="3996600" cy="119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4800" b="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289" name="Google Shape;289;p20"/>
          <p:cNvSpPr txBox="1">
            <a:spLocks noGrp="1"/>
          </p:cNvSpPr>
          <p:nvPr>
            <p:ph type="subTitle" idx="1"/>
          </p:nvPr>
        </p:nvSpPr>
        <p:spPr>
          <a:xfrm>
            <a:off x="4434175" y="3655200"/>
            <a:ext cx="3996600" cy="50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grpSp>
        <p:nvGrpSpPr>
          <p:cNvPr id="290" name="Google Shape;290;p20"/>
          <p:cNvGrpSpPr/>
          <p:nvPr/>
        </p:nvGrpSpPr>
        <p:grpSpPr>
          <a:xfrm>
            <a:off x="560570" y="381510"/>
            <a:ext cx="8225224" cy="6285591"/>
            <a:chOff x="560570" y="199048"/>
            <a:chExt cx="8225224" cy="4714193"/>
          </a:xfrm>
        </p:grpSpPr>
        <p:grpSp>
          <p:nvGrpSpPr>
            <p:cNvPr id="291" name="Google Shape;291;p20"/>
            <p:cNvGrpSpPr/>
            <p:nvPr/>
          </p:nvGrpSpPr>
          <p:grpSpPr>
            <a:xfrm flipH="1">
              <a:off x="7947470" y="199048"/>
              <a:ext cx="838324" cy="185756"/>
              <a:chOff x="4389925" y="459275"/>
              <a:chExt cx="999075" cy="221375"/>
            </a:xfrm>
          </p:grpSpPr>
          <p:sp>
            <p:nvSpPr>
              <p:cNvPr id="292" name="Google Shape;292;p20"/>
              <p:cNvSpPr/>
              <p:nvPr/>
            </p:nvSpPr>
            <p:spPr>
              <a:xfrm>
                <a:off x="438992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1" y="0"/>
                      <a:pt x="1" y="632"/>
                      <a:pt x="1" y="1412"/>
                    </a:cubicBezTo>
                    <a:cubicBezTo>
                      <a:pt x="1" y="2192"/>
                      <a:pt x="633" y="2824"/>
                      <a:pt x="1413" y="2824"/>
                    </a:cubicBezTo>
                    <a:cubicBezTo>
                      <a:pt x="2192" y="2824"/>
                      <a:pt x="2825" y="2192"/>
                      <a:pt x="2825" y="1412"/>
                    </a:cubicBezTo>
                    <a:cubicBezTo>
                      <a:pt x="2825" y="631"/>
                      <a:pt x="2192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3" name="Google Shape;293;p20"/>
              <p:cNvSpPr/>
              <p:nvPr/>
            </p:nvSpPr>
            <p:spPr>
              <a:xfrm>
                <a:off x="457562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2" y="0"/>
                      <a:pt x="1" y="632"/>
                      <a:pt x="1" y="1412"/>
                    </a:cubicBezTo>
                    <a:cubicBezTo>
                      <a:pt x="1" y="2192"/>
                      <a:pt x="633" y="2824"/>
                      <a:pt x="1413" y="2824"/>
                    </a:cubicBezTo>
                    <a:cubicBezTo>
                      <a:pt x="2192" y="2824"/>
                      <a:pt x="2825" y="2192"/>
                      <a:pt x="2825" y="1412"/>
                    </a:cubicBezTo>
                    <a:cubicBezTo>
                      <a:pt x="2825" y="631"/>
                      <a:pt x="2192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4" name="Google Shape;294;p20"/>
              <p:cNvSpPr/>
              <p:nvPr/>
            </p:nvSpPr>
            <p:spPr>
              <a:xfrm>
                <a:off x="476132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2" y="0"/>
                      <a:pt x="1" y="632"/>
                      <a:pt x="1" y="1412"/>
                    </a:cubicBezTo>
                    <a:cubicBezTo>
                      <a:pt x="1" y="2192"/>
                      <a:pt x="633" y="2824"/>
                      <a:pt x="1413" y="2824"/>
                    </a:cubicBezTo>
                    <a:cubicBezTo>
                      <a:pt x="2192" y="2824"/>
                      <a:pt x="2825" y="2192"/>
                      <a:pt x="2825" y="1412"/>
                    </a:cubicBezTo>
                    <a:cubicBezTo>
                      <a:pt x="2825" y="631"/>
                      <a:pt x="2192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5" name="Google Shape;295;p20"/>
              <p:cNvSpPr/>
              <p:nvPr/>
            </p:nvSpPr>
            <p:spPr>
              <a:xfrm>
                <a:off x="494697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3" y="0"/>
                      <a:pt x="1" y="632"/>
                      <a:pt x="1" y="1412"/>
                    </a:cubicBezTo>
                    <a:cubicBezTo>
                      <a:pt x="1" y="2192"/>
                      <a:pt x="634" y="2824"/>
                      <a:pt x="1413" y="2824"/>
                    </a:cubicBezTo>
                    <a:cubicBezTo>
                      <a:pt x="2194" y="2824"/>
                      <a:pt x="2825" y="2192"/>
                      <a:pt x="2825" y="1412"/>
                    </a:cubicBezTo>
                    <a:cubicBezTo>
                      <a:pt x="2825" y="631"/>
                      <a:pt x="2193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6" name="Google Shape;296;p20"/>
              <p:cNvSpPr/>
              <p:nvPr/>
            </p:nvSpPr>
            <p:spPr>
              <a:xfrm>
                <a:off x="513267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3" y="0"/>
                      <a:pt x="1" y="632"/>
                      <a:pt x="1" y="1412"/>
                    </a:cubicBezTo>
                    <a:cubicBezTo>
                      <a:pt x="1" y="2192"/>
                      <a:pt x="634" y="2824"/>
                      <a:pt x="1413" y="2824"/>
                    </a:cubicBezTo>
                    <a:cubicBezTo>
                      <a:pt x="2193" y="2824"/>
                      <a:pt x="2825" y="2192"/>
                      <a:pt x="2825" y="1412"/>
                    </a:cubicBezTo>
                    <a:cubicBezTo>
                      <a:pt x="2825" y="631"/>
                      <a:pt x="2193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7" name="Google Shape;297;p20"/>
              <p:cNvSpPr/>
              <p:nvPr/>
            </p:nvSpPr>
            <p:spPr>
              <a:xfrm>
                <a:off x="531837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4" y="0"/>
                      <a:pt x="1" y="632"/>
                      <a:pt x="1" y="1412"/>
                    </a:cubicBezTo>
                    <a:cubicBezTo>
                      <a:pt x="1" y="2192"/>
                      <a:pt x="634" y="2824"/>
                      <a:pt x="1413" y="2824"/>
                    </a:cubicBezTo>
                    <a:cubicBezTo>
                      <a:pt x="2193" y="2824"/>
                      <a:pt x="2825" y="2192"/>
                      <a:pt x="2825" y="1412"/>
                    </a:cubicBezTo>
                    <a:cubicBezTo>
                      <a:pt x="2825" y="631"/>
                      <a:pt x="2193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8" name="Google Shape;298;p20"/>
              <p:cNvSpPr/>
              <p:nvPr/>
            </p:nvSpPr>
            <p:spPr>
              <a:xfrm>
                <a:off x="438992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1" y="1"/>
                      <a:pt x="1" y="634"/>
                      <a:pt x="1" y="1413"/>
                    </a:cubicBezTo>
                    <a:cubicBezTo>
                      <a:pt x="1" y="2194"/>
                      <a:pt x="633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4" y="2825"/>
                      <a:pt x="2825" y="2193"/>
                      <a:pt x="2825" y="1413"/>
                    </a:cubicBezTo>
                    <a:cubicBezTo>
                      <a:pt x="2825" y="633"/>
                      <a:pt x="2192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9" name="Google Shape;299;p20"/>
              <p:cNvSpPr/>
              <p:nvPr/>
            </p:nvSpPr>
            <p:spPr>
              <a:xfrm>
                <a:off x="457562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2" y="1"/>
                      <a:pt x="1" y="634"/>
                      <a:pt x="1" y="1413"/>
                    </a:cubicBezTo>
                    <a:cubicBezTo>
                      <a:pt x="1" y="2194"/>
                      <a:pt x="633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4" y="2825"/>
                      <a:pt x="2825" y="2193"/>
                      <a:pt x="2825" y="1413"/>
                    </a:cubicBezTo>
                    <a:cubicBezTo>
                      <a:pt x="2825" y="633"/>
                      <a:pt x="2192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0" name="Google Shape;300;p20"/>
              <p:cNvSpPr/>
              <p:nvPr/>
            </p:nvSpPr>
            <p:spPr>
              <a:xfrm>
                <a:off x="476132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2" y="1"/>
                      <a:pt x="1" y="634"/>
                      <a:pt x="1" y="1413"/>
                    </a:cubicBezTo>
                    <a:cubicBezTo>
                      <a:pt x="1" y="2194"/>
                      <a:pt x="633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4" y="2825"/>
                      <a:pt x="2825" y="2193"/>
                      <a:pt x="2825" y="1413"/>
                    </a:cubicBezTo>
                    <a:cubicBezTo>
                      <a:pt x="2825" y="633"/>
                      <a:pt x="2192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1" name="Google Shape;301;p20"/>
              <p:cNvSpPr/>
              <p:nvPr/>
            </p:nvSpPr>
            <p:spPr>
              <a:xfrm>
                <a:off x="494697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3" y="1"/>
                      <a:pt x="1" y="634"/>
                      <a:pt x="1" y="1413"/>
                    </a:cubicBezTo>
                    <a:cubicBezTo>
                      <a:pt x="1" y="2194"/>
                      <a:pt x="634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6" y="2825"/>
                      <a:pt x="2825" y="2193"/>
                      <a:pt x="2825" y="1413"/>
                    </a:cubicBezTo>
                    <a:cubicBezTo>
                      <a:pt x="2825" y="633"/>
                      <a:pt x="2193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2" name="Google Shape;302;p20"/>
              <p:cNvSpPr/>
              <p:nvPr/>
            </p:nvSpPr>
            <p:spPr>
              <a:xfrm>
                <a:off x="513267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3" y="1"/>
                      <a:pt x="1" y="634"/>
                      <a:pt x="1" y="1413"/>
                    </a:cubicBezTo>
                    <a:cubicBezTo>
                      <a:pt x="1" y="2194"/>
                      <a:pt x="634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5" y="2825"/>
                      <a:pt x="2825" y="2193"/>
                      <a:pt x="2825" y="1413"/>
                    </a:cubicBezTo>
                    <a:cubicBezTo>
                      <a:pt x="2825" y="633"/>
                      <a:pt x="2193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3" name="Google Shape;303;p20"/>
              <p:cNvSpPr/>
              <p:nvPr/>
            </p:nvSpPr>
            <p:spPr>
              <a:xfrm>
                <a:off x="531837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4" y="1"/>
                      <a:pt x="1" y="634"/>
                      <a:pt x="1" y="1413"/>
                    </a:cubicBezTo>
                    <a:cubicBezTo>
                      <a:pt x="1" y="2194"/>
                      <a:pt x="634" y="2825"/>
                      <a:pt x="1413" y="2825"/>
                    </a:cubicBezTo>
                    <a:cubicBezTo>
                      <a:pt x="2193" y="2825"/>
                      <a:pt x="2825" y="2194"/>
                      <a:pt x="2825" y="1413"/>
                    </a:cubicBezTo>
                    <a:cubicBezTo>
                      <a:pt x="2825" y="633"/>
                      <a:pt x="2193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04" name="Google Shape;304;p20"/>
            <p:cNvGrpSpPr/>
            <p:nvPr/>
          </p:nvGrpSpPr>
          <p:grpSpPr>
            <a:xfrm flipH="1">
              <a:off x="560570" y="4727485"/>
              <a:ext cx="838324" cy="185756"/>
              <a:chOff x="4389925" y="459275"/>
              <a:chExt cx="999075" cy="221375"/>
            </a:xfrm>
          </p:grpSpPr>
          <p:sp>
            <p:nvSpPr>
              <p:cNvPr id="305" name="Google Shape;305;p20"/>
              <p:cNvSpPr/>
              <p:nvPr/>
            </p:nvSpPr>
            <p:spPr>
              <a:xfrm>
                <a:off x="438992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1" y="0"/>
                      <a:pt x="1" y="632"/>
                      <a:pt x="1" y="1412"/>
                    </a:cubicBezTo>
                    <a:cubicBezTo>
                      <a:pt x="1" y="2192"/>
                      <a:pt x="633" y="2824"/>
                      <a:pt x="1413" y="2824"/>
                    </a:cubicBezTo>
                    <a:cubicBezTo>
                      <a:pt x="2192" y="2824"/>
                      <a:pt x="2825" y="2192"/>
                      <a:pt x="2825" y="1412"/>
                    </a:cubicBezTo>
                    <a:cubicBezTo>
                      <a:pt x="2825" y="631"/>
                      <a:pt x="2192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6" name="Google Shape;306;p20"/>
              <p:cNvSpPr/>
              <p:nvPr/>
            </p:nvSpPr>
            <p:spPr>
              <a:xfrm>
                <a:off x="457562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2" y="0"/>
                      <a:pt x="1" y="632"/>
                      <a:pt x="1" y="1412"/>
                    </a:cubicBezTo>
                    <a:cubicBezTo>
                      <a:pt x="1" y="2192"/>
                      <a:pt x="633" y="2824"/>
                      <a:pt x="1413" y="2824"/>
                    </a:cubicBezTo>
                    <a:cubicBezTo>
                      <a:pt x="2192" y="2824"/>
                      <a:pt x="2825" y="2192"/>
                      <a:pt x="2825" y="1412"/>
                    </a:cubicBezTo>
                    <a:cubicBezTo>
                      <a:pt x="2825" y="631"/>
                      <a:pt x="2192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7" name="Google Shape;307;p20"/>
              <p:cNvSpPr/>
              <p:nvPr/>
            </p:nvSpPr>
            <p:spPr>
              <a:xfrm>
                <a:off x="476132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2" y="0"/>
                      <a:pt x="1" y="632"/>
                      <a:pt x="1" y="1412"/>
                    </a:cubicBezTo>
                    <a:cubicBezTo>
                      <a:pt x="1" y="2192"/>
                      <a:pt x="633" y="2824"/>
                      <a:pt x="1413" y="2824"/>
                    </a:cubicBezTo>
                    <a:cubicBezTo>
                      <a:pt x="2192" y="2824"/>
                      <a:pt x="2825" y="2192"/>
                      <a:pt x="2825" y="1412"/>
                    </a:cubicBezTo>
                    <a:cubicBezTo>
                      <a:pt x="2825" y="631"/>
                      <a:pt x="2192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8" name="Google Shape;308;p20"/>
              <p:cNvSpPr/>
              <p:nvPr/>
            </p:nvSpPr>
            <p:spPr>
              <a:xfrm>
                <a:off x="494697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3" y="0"/>
                      <a:pt x="1" y="632"/>
                      <a:pt x="1" y="1412"/>
                    </a:cubicBezTo>
                    <a:cubicBezTo>
                      <a:pt x="1" y="2192"/>
                      <a:pt x="634" y="2824"/>
                      <a:pt x="1413" y="2824"/>
                    </a:cubicBezTo>
                    <a:cubicBezTo>
                      <a:pt x="2194" y="2824"/>
                      <a:pt x="2825" y="2192"/>
                      <a:pt x="2825" y="1412"/>
                    </a:cubicBezTo>
                    <a:cubicBezTo>
                      <a:pt x="2825" y="631"/>
                      <a:pt x="2193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9" name="Google Shape;309;p20"/>
              <p:cNvSpPr/>
              <p:nvPr/>
            </p:nvSpPr>
            <p:spPr>
              <a:xfrm>
                <a:off x="513267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3" y="0"/>
                      <a:pt x="1" y="632"/>
                      <a:pt x="1" y="1412"/>
                    </a:cubicBezTo>
                    <a:cubicBezTo>
                      <a:pt x="1" y="2192"/>
                      <a:pt x="634" y="2824"/>
                      <a:pt x="1413" y="2824"/>
                    </a:cubicBezTo>
                    <a:cubicBezTo>
                      <a:pt x="2193" y="2824"/>
                      <a:pt x="2825" y="2192"/>
                      <a:pt x="2825" y="1412"/>
                    </a:cubicBezTo>
                    <a:cubicBezTo>
                      <a:pt x="2825" y="631"/>
                      <a:pt x="2193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0" name="Google Shape;310;p20"/>
              <p:cNvSpPr/>
              <p:nvPr/>
            </p:nvSpPr>
            <p:spPr>
              <a:xfrm>
                <a:off x="531837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4" y="0"/>
                      <a:pt x="1" y="632"/>
                      <a:pt x="1" y="1412"/>
                    </a:cubicBezTo>
                    <a:cubicBezTo>
                      <a:pt x="1" y="2192"/>
                      <a:pt x="634" y="2824"/>
                      <a:pt x="1413" y="2824"/>
                    </a:cubicBezTo>
                    <a:cubicBezTo>
                      <a:pt x="2193" y="2824"/>
                      <a:pt x="2825" y="2192"/>
                      <a:pt x="2825" y="1412"/>
                    </a:cubicBezTo>
                    <a:cubicBezTo>
                      <a:pt x="2825" y="631"/>
                      <a:pt x="2193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1" name="Google Shape;311;p20"/>
              <p:cNvSpPr/>
              <p:nvPr/>
            </p:nvSpPr>
            <p:spPr>
              <a:xfrm>
                <a:off x="438992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1" y="1"/>
                      <a:pt x="1" y="634"/>
                      <a:pt x="1" y="1413"/>
                    </a:cubicBezTo>
                    <a:cubicBezTo>
                      <a:pt x="1" y="2194"/>
                      <a:pt x="633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4" y="2825"/>
                      <a:pt x="2825" y="2193"/>
                      <a:pt x="2825" y="1413"/>
                    </a:cubicBezTo>
                    <a:cubicBezTo>
                      <a:pt x="2825" y="633"/>
                      <a:pt x="2192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2" name="Google Shape;312;p20"/>
              <p:cNvSpPr/>
              <p:nvPr/>
            </p:nvSpPr>
            <p:spPr>
              <a:xfrm>
                <a:off x="457562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2" y="1"/>
                      <a:pt x="1" y="634"/>
                      <a:pt x="1" y="1413"/>
                    </a:cubicBezTo>
                    <a:cubicBezTo>
                      <a:pt x="1" y="2194"/>
                      <a:pt x="633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4" y="2825"/>
                      <a:pt x="2825" y="2193"/>
                      <a:pt x="2825" y="1413"/>
                    </a:cubicBezTo>
                    <a:cubicBezTo>
                      <a:pt x="2825" y="633"/>
                      <a:pt x="2192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3" name="Google Shape;313;p20"/>
              <p:cNvSpPr/>
              <p:nvPr/>
            </p:nvSpPr>
            <p:spPr>
              <a:xfrm>
                <a:off x="476132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2" y="1"/>
                      <a:pt x="1" y="634"/>
                      <a:pt x="1" y="1413"/>
                    </a:cubicBezTo>
                    <a:cubicBezTo>
                      <a:pt x="1" y="2194"/>
                      <a:pt x="633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4" y="2825"/>
                      <a:pt x="2825" y="2193"/>
                      <a:pt x="2825" y="1413"/>
                    </a:cubicBezTo>
                    <a:cubicBezTo>
                      <a:pt x="2825" y="633"/>
                      <a:pt x="2192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4" name="Google Shape;314;p20"/>
              <p:cNvSpPr/>
              <p:nvPr/>
            </p:nvSpPr>
            <p:spPr>
              <a:xfrm>
                <a:off x="494697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3" y="1"/>
                      <a:pt x="1" y="634"/>
                      <a:pt x="1" y="1413"/>
                    </a:cubicBezTo>
                    <a:cubicBezTo>
                      <a:pt x="1" y="2194"/>
                      <a:pt x="634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6" y="2825"/>
                      <a:pt x="2825" y="2193"/>
                      <a:pt x="2825" y="1413"/>
                    </a:cubicBezTo>
                    <a:cubicBezTo>
                      <a:pt x="2825" y="633"/>
                      <a:pt x="2193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5" name="Google Shape;315;p20"/>
              <p:cNvSpPr/>
              <p:nvPr/>
            </p:nvSpPr>
            <p:spPr>
              <a:xfrm>
                <a:off x="513267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3" y="1"/>
                      <a:pt x="1" y="634"/>
                      <a:pt x="1" y="1413"/>
                    </a:cubicBezTo>
                    <a:cubicBezTo>
                      <a:pt x="1" y="2194"/>
                      <a:pt x="634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5" y="2825"/>
                      <a:pt x="2825" y="2193"/>
                      <a:pt x="2825" y="1413"/>
                    </a:cubicBezTo>
                    <a:cubicBezTo>
                      <a:pt x="2825" y="633"/>
                      <a:pt x="2193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6" name="Google Shape;316;p20"/>
              <p:cNvSpPr/>
              <p:nvPr/>
            </p:nvSpPr>
            <p:spPr>
              <a:xfrm>
                <a:off x="531837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4" y="1"/>
                      <a:pt x="1" y="634"/>
                      <a:pt x="1" y="1413"/>
                    </a:cubicBezTo>
                    <a:cubicBezTo>
                      <a:pt x="1" y="2194"/>
                      <a:pt x="634" y="2825"/>
                      <a:pt x="1413" y="2825"/>
                    </a:cubicBezTo>
                    <a:cubicBezTo>
                      <a:pt x="2193" y="2825"/>
                      <a:pt x="2825" y="2194"/>
                      <a:pt x="2825" y="1413"/>
                    </a:cubicBezTo>
                    <a:cubicBezTo>
                      <a:pt x="2825" y="633"/>
                      <a:pt x="2193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317" name="Google Shape;317;p20"/>
          <p:cNvSpPr/>
          <p:nvPr/>
        </p:nvSpPr>
        <p:spPr>
          <a:xfrm flipH="1">
            <a:off x="385828" y="224603"/>
            <a:ext cx="246951" cy="329268"/>
          </a:xfrm>
          <a:custGeom>
            <a:avLst/>
            <a:gdLst/>
            <a:ahLst/>
            <a:cxnLst/>
            <a:rect l="l" t="t" r="r" b="b"/>
            <a:pathLst>
              <a:path w="16768" h="16768" extrusionOk="0">
                <a:moveTo>
                  <a:pt x="6510" y="0"/>
                </a:moveTo>
                <a:cubicBezTo>
                  <a:pt x="5794" y="0"/>
                  <a:pt x="5212" y="581"/>
                  <a:pt x="5212" y="1299"/>
                </a:cubicBezTo>
                <a:lnTo>
                  <a:pt x="5212" y="3914"/>
                </a:lnTo>
                <a:cubicBezTo>
                  <a:pt x="5212" y="4630"/>
                  <a:pt x="4631" y="5212"/>
                  <a:pt x="3913" y="5212"/>
                </a:cubicBezTo>
                <a:lnTo>
                  <a:pt x="1299" y="5212"/>
                </a:lnTo>
                <a:cubicBezTo>
                  <a:pt x="583" y="5212"/>
                  <a:pt x="1" y="5793"/>
                  <a:pt x="1" y="6511"/>
                </a:cubicBezTo>
                <a:lnTo>
                  <a:pt x="1" y="10258"/>
                </a:lnTo>
                <a:cubicBezTo>
                  <a:pt x="1" y="10975"/>
                  <a:pt x="582" y="11557"/>
                  <a:pt x="1299" y="11557"/>
                </a:cubicBezTo>
                <a:lnTo>
                  <a:pt x="3913" y="11557"/>
                </a:lnTo>
                <a:cubicBezTo>
                  <a:pt x="4629" y="11557"/>
                  <a:pt x="5212" y="12138"/>
                  <a:pt x="5212" y="12856"/>
                </a:cubicBezTo>
                <a:lnTo>
                  <a:pt x="5212" y="15468"/>
                </a:lnTo>
                <a:cubicBezTo>
                  <a:pt x="5212" y="16186"/>
                  <a:pt x="5793" y="16767"/>
                  <a:pt x="6510" y="16767"/>
                </a:cubicBezTo>
                <a:lnTo>
                  <a:pt x="10258" y="16767"/>
                </a:lnTo>
                <a:cubicBezTo>
                  <a:pt x="10975" y="16767"/>
                  <a:pt x="11556" y="16187"/>
                  <a:pt x="11556" y="15468"/>
                </a:cubicBezTo>
                <a:lnTo>
                  <a:pt x="11556" y="12855"/>
                </a:lnTo>
                <a:cubicBezTo>
                  <a:pt x="11556" y="12138"/>
                  <a:pt x="12137" y="11556"/>
                  <a:pt x="12855" y="11556"/>
                </a:cubicBezTo>
                <a:lnTo>
                  <a:pt x="15470" y="11556"/>
                </a:lnTo>
                <a:cubicBezTo>
                  <a:pt x="16186" y="11556"/>
                  <a:pt x="16768" y="10975"/>
                  <a:pt x="16768" y="10257"/>
                </a:cubicBezTo>
                <a:lnTo>
                  <a:pt x="16768" y="6510"/>
                </a:lnTo>
                <a:cubicBezTo>
                  <a:pt x="16768" y="5795"/>
                  <a:pt x="16186" y="5212"/>
                  <a:pt x="15470" y="5212"/>
                </a:cubicBezTo>
                <a:lnTo>
                  <a:pt x="12855" y="5212"/>
                </a:lnTo>
                <a:cubicBezTo>
                  <a:pt x="12139" y="5212"/>
                  <a:pt x="11556" y="4631"/>
                  <a:pt x="11556" y="3914"/>
                </a:cubicBezTo>
                <a:lnTo>
                  <a:pt x="11556" y="1299"/>
                </a:lnTo>
                <a:cubicBezTo>
                  <a:pt x="11556" y="582"/>
                  <a:pt x="10976" y="0"/>
                  <a:pt x="1025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18" name="Google Shape;318;p20"/>
          <p:cNvGrpSpPr/>
          <p:nvPr/>
        </p:nvGrpSpPr>
        <p:grpSpPr>
          <a:xfrm flipH="1">
            <a:off x="8241761" y="5769217"/>
            <a:ext cx="654775" cy="877000"/>
            <a:chOff x="7663400" y="2447013"/>
            <a:chExt cx="654775" cy="657750"/>
          </a:xfrm>
        </p:grpSpPr>
        <p:sp>
          <p:nvSpPr>
            <p:cNvPr id="319" name="Google Shape;319;p20"/>
            <p:cNvSpPr/>
            <p:nvPr/>
          </p:nvSpPr>
          <p:spPr>
            <a:xfrm>
              <a:off x="7663400" y="2447013"/>
              <a:ext cx="361575" cy="313125"/>
            </a:xfrm>
            <a:custGeom>
              <a:avLst/>
              <a:gdLst/>
              <a:ahLst/>
              <a:cxnLst/>
              <a:rect l="l" t="t" r="r" b="b"/>
              <a:pathLst>
                <a:path w="14463" h="12525" extrusionOk="0">
                  <a:moveTo>
                    <a:pt x="3617" y="0"/>
                  </a:moveTo>
                  <a:lnTo>
                    <a:pt x="1" y="6262"/>
                  </a:lnTo>
                  <a:lnTo>
                    <a:pt x="3617" y="12525"/>
                  </a:lnTo>
                  <a:lnTo>
                    <a:pt x="10847" y="12525"/>
                  </a:lnTo>
                  <a:lnTo>
                    <a:pt x="14462" y="6262"/>
                  </a:lnTo>
                  <a:lnTo>
                    <a:pt x="1084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0" name="Google Shape;320;p20"/>
            <p:cNvSpPr/>
            <p:nvPr/>
          </p:nvSpPr>
          <p:spPr>
            <a:xfrm>
              <a:off x="7663400" y="2791638"/>
              <a:ext cx="361575" cy="313125"/>
            </a:xfrm>
            <a:custGeom>
              <a:avLst/>
              <a:gdLst/>
              <a:ahLst/>
              <a:cxnLst/>
              <a:rect l="l" t="t" r="r" b="b"/>
              <a:pathLst>
                <a:path w="14463" h="12525" extrusionOk="0">
                  <a:moveTo>
                    <a:pt x="3617" y="0"/>
                  </a:moveTo>
                  <a:lnTo>
                    <a:pt x="1" y="6262"/>
                  </a:lnTo>
                  <a:lnTo>
                    <a:pt x="3617" y="12525"/>
                  </a:lnTo>
                  <a:lnTo>
                    <a:pt x="10847" y="12525"/>
                  </a:lnTo>
                  <a:lnTo>
                    <a:pt x="14462" y="6262"/>
                  </a:lnTo>
                  <a:lnTo>
                    <a:pt x="1084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1" name="Google Shape;321;p20"/>
            <p:cNvSpPr/>
            <p:nvPr/>
          </p:nvSpPr>
          <p:spPr>
            <a:xfrm>
              <a:off x="7956600" y="2619313"/>
              <a:ext cx="361575" cy="313150"/>
            </a:xfrm>
            <a:custGeom>
              <a:avLst/>
              <a:gdLst/>
              <a:ahLst/>
              <a:cxnLst/>
              <a:rect l="l" t="t" r="r" b="b"/>
              <a:pathLst>
                <a:path w="14463" h="12526" extrusionOk="0">
                  <a:moveTo>
                    <a:pt x="3617" y="0"/>
                  </a:moveTo>
                  <a:lnTo>
                    <a:pt x="1" y="6263"/>
                  </a:lnTo>
                  <a:lnTo>
                    <a:pt x="3617" y="12526"/>
                  </a:lnTo>
                  <a:lnTo>
                    <a:pt x="10848" y="12526"/>
                  </a:lnTo>
                  <a:lnTo>
                    <a:pt x="14463" y="6263"/>
                  </a:lnTo>
                  <a:lnTo>
                    <a:pt x="1084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22" name="Google Shape;322;p20"/>
          <p:cNvSpPr>
            <a:spLocks noGrp="1"/>
          </p:cNvSpPr>
          <p:nvPr>
            <p:ph type="pic" idx="2"/>
          </p:nvPr>
        </p:nvSpPr>
        <p:spPr>
          <a:xfrm>
            <a:off x="762013" y="1433600"/>
            <a:ext cx="3363300" cy="3990800"/>
          </a:xfrm>
          <a:prstGeom prst="hexagon">
            <a:avLst>
              <a:gd name="adj" fmla="val 25000"/>
              <a:gd name="vf" fmla="val 115470"/>
            </a:avLst>
          </a:prstGeom>
          <a:noFill/>
          <a:ln>
            <a:noFill/>
          </a:ln>
        </p:spPr>
      </p:sp>
      <p:pic>
        <p:nvPicPr>
          <p:cNvPr id="323" name="Google Shape;323;p2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26059" y="215930"/>
            <a:ext cx="667860" cy="14243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5" name="Google Shape;325;p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26059" y="215930"/>
            <a:ext cx="667860" cy="14243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"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22"/>
          <p:cNvSpPr txBox="1">
            <a:spLocks noGrp="1"/>
          </p:cNvSpPr>
          <p:nvPr>
            <p:ph type="title"/>
          </p:nvPr>
        </p:nvSpPr>
        <p:spPr>
          <a:xfrm>
            <a:off x="781400" y="1809067"/>
            <a:ext cx="3615300" cy="208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328" name="Google Shape;328;p22"/>
          <p:cNvSpPr txBox="1">
            <a:spLocks noGrp="1"/>
          </p:cNvSpPr>
          <p:nvPr>
            <p:ph type="subTitle" idx="1"/>
          </p:nvPr>
        </p:nvSpPr>
        <p:spPr>
          <a:xfrm>
            <a:off x="781400" y="3959332"/>
            <a:ext cx="3615300" cy="108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grpSp>
        <p:nvGrpSpPr>
          <p:cNvPr id="329" name="Google Shape;329;p22"/>
          <p:cNvGrpSpPr/>
          <p:nvPr/>
        </p:nvGrpSpPr>
        <p:grpSpPr>
          <a:xfrm>
            <a:off x="385814" y="471648"/>
            <a:ext cx="8419724" cy="6079341"/>
            <a:chOff x="385814" y="353735"/>
            <a:chExt cx="8419724" cy="4559506"/>
          </a:xfrm>
        </p:grpSpPr>
        <p:grpSp>
          <p:nvGrpSpPr>
            <p:cNvPr id="330" name="Google Shape;330;p22"/>
            <p:cNvGrpSpPr/>
            <p:nvPr/>
          </p:nvGrpSpPr>
          <p:grpSpPr>
            <a:xfrm>
              <a:off x="7967214" y="353735"/>
              <a:ext cx="838324" cy="185756"/>
              <a:chOff x="4389925" y="459275"/>
              <a:chExt cx="999075" cy="221375"/>
            </a:xfrm>
          </p:grpSpPr>
          <p:sp>
            <p:nvSpPr>
              <p:cNvPr id="331" name="Google Shape;331;p22"/>
              <p:cNvSpPr/>
              <p:nvPr/>
            </p:nvSpPr>
            <p:spPr>
              <a:xfrm>
                <a:off x="438992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1" y="0"/>
                      <a:pt x="1" y="632"/>
                      <a:pt x="1" y="1412"/>
                    </a:cubicBezTo>
                    <a:cubicBezTo>
                      <a:pt x="1" y="2192"/>
                      <a:pt x="633" y="2824"/>
                      <a:pt x="1413" y="2824"/>
                    </a:cubicBezTo>
                    <a:cubicBezTo>
                      <a:pt x="2192" y="2824"/>
                      <a:pt x="2825" y="2192"/>
                      <a:pt x="2825" y="1412"/>
                    </a:cubicBezTo>
                    <a:cubicBezTo>
                      <a:pt x="2825" y="631"/>
                      <a:pt x="2192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2" name="Google Shape;332;p22"/>
              <p:cNvSpPr/>
              <p:nvPr/>
            </p:nvSpPr>
            <p:spPr>
              <a:xfrm>
                <a:off x="457562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2" y="0"/>
                      <a:pt x="1" y="632"/>
                      <a:pt x="1" y="1412"/>
                    </a:cubicBezTo>
                    <a:cubicBezTo>
                      <a:pt x="1" y="2192"/>
                      <a:pt x="633" y="2824"/>
                      <a:pt x="1413" y="2824"/>
                    </a:cubicBezTo>
                    <a:cubicBezTo>
                      <a:pt x="2192" y="2824"/>
                      <a:pt x="2825" y="2192"/>
                      <a:pt x="2825" y="1412"/>
                    </a:cubicBezTo>
                    <a:cubicBezTo>
                      <a:pt x="2825" y="631"/>
                      <a:pt x="2192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3" name="Google Shape;333;p22"/>
              <p:cNvSpPr/>
              <p:nvPr/>
            </p:nvSpPr>
            <p:spPr>
              <a:xfrm>
                <a:off x="476132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2" y="0"/>
                      <a:pt x="1" y="632"/>
                      <a:pt x="1" y="1412"/>
                    </a:cubicBezTo>
                    <a:cubicBezTo>
                      <a:pt x="1" y="2192"/>
                      <a:pt x="633" y="2824"/>
                      <a:pt x="1413" y="2824"/>
                    </a:cubicBezTo>
                    <a:cubicBezTo>
                      <a:pt x="2192" y="2824"/>
                      <a:pt x="2825" y="2192"/>
                      <a:pt x="2825" y="1412"/>
                    </a:cubicBezTo>
                    <a:cubicBezTo>
                      <a:pt x="2825" y="631"/>
                      <a:pt x="2192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4" name="Google Shape;334;p22"/>
              <p:cNvSpPr/>
              <p:nvPr/>
            </p:nvSpPr>
            <p:spPr>
              <a:xfrm>
                <a:off x="494697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3" y="0"/>
                      <a:pt x="1" y="632"/>
                      <a:pt x="1" y="1412"/>
                    </a:cubicBezTo>
                    <a:cubicBezTo>
                      <a:pt x="1" y="2192"/>
                      <a:pt x="634" y="2824"/>
                      <a:pt x="1413" y="2824"/>
                    </a:cubicBezTo>
                    <a:cubicBezTo>
                      <a:pt x="2194" y="2824"/>
                      <a:pt x="2825" y="2192"/>
                      <a:pt x="2825" y="1412"/>
                    </a:cubicBezTo>
                    <a:cubicBezTo>
                      <a:pt x="2825" y="631"/>
                      <a:pt x="2193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5" name="Google Shape;335;p22"/>
              <p:cNvSpPr/>
              <p:nvPr/>
            </p:nvSpPr>
            <p:spPr>
              <a:xfrm>
                <a:off x="513267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3" y="0"/>
                      <a:pt x="1" y="632"/>
                      <a:pt x="1" y="1412"/>
                    </a:cubicBezTo>
                    <a:cubicBezTo>
                      <a:pt x="1" y="2192"/>
                      <a:pt x="634" y="2824"/>
                      <a:pt x="1413" y="2824"/>
                    </a:cubicBezTo>
                    <a:cubicBezTo>
                      <a:pt x="2193" y="2824"/>
                      <a:pt x="2825" y="2192"/>
                      <a:pt x="2825" y="1412"/>
                    </a:cubicBezTo>
                    <a:cubicBezTo>
                      <a:pt x="2825" y="631"/>
                      <a:pt x="2193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6" name="Google Shape;336;p22"/>
              <p:cNvSpPr/>
              <p:nvPr/>
            </p:nvSpPr>
            <p:spPr>
              <a:xfrm>
                <a:off x="531837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4" y="0"/>
                      <a:pt x="1" y="632"/>
                      <a:pt x="1" y="1412"/>
                    </a:cubicBezTo>
                    <a:cubicBezTo>
                      <a:pt x="1" y="2192"/>
                      <a:pt x="634" y="2824"/>
                      <a:pt x="1413" y="2824"/>
                    </a:cubicBezTo>
                    <a:cubicBezTo>
                      <a:pt x="2193" y="2824"/>
                      <a:pt x="2825" y="2192"/>
                      <a:pt x="2825" y="1412"/>
                    </a:cubicBezTo>
                    <a:cubicBezTo>
                      <a:pt x="2825" y="631"/>
                      <a:pt x="2193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7" name="Google Shape;337;p22"/>
              <p:cNvSpPr/>
              <p:nvPr/>
            </p:nvSpPr>
            <p:spPr>
              <a:xfrm>
                <a:off x="438992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1" y="1"/>
                      <a:pt x="1" y="634"/>
                      <a:pt x="1" y="1413"/>
                    </a:cubicBezTo>
                    <a:cubicBezTo>
                      <a:pt x="1" y="2194"/>
                      <a:pt x="633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4" y="2825"/>
                      <a:pt x="2825" y="2193"/>
                      <a:pt x="2825" y="1413"/>
                    </a:cubicBezTo>
                    <a:cubicBezTo>
                      <a:pt x="2825" y="633"/>
                      <a:pt x="2192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8" name="Google Shape;338;p22"/>
              <p:cNvSpPr/>
              <p:nvPr/>
            </p:nvSpPr>
            <p:spPr>
              <a:xfrm>
                <a:off x="457562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2" y="1"/>
                      <a:pt x="1" y="634"/>
                      <a:pt x="1" y="1413"/>
                    </a:cubicBezTo>
                    <a:cubicBezTo>
                      <a:pt x="1" y="2194"/>
                      <a:pt x="633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4" y="2825"/>
                      <a:pt x="2825" y="2193"/>
                      <a:pt x="2825" y="1413"/>
                    </a:cubicBezTo>
                    <a:cubicBezTo>
                      <a:pt x="2825" y="633"/>
                      <a:pt x="2192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9" name="Google Shape;339;p22"/>
              <p:cNvSpPr/>
              <p:nvPr/>
            </p:nvSpPr>
            <p:spPr>
              <a:xfrm>
                <a:off x="476132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2" y="1"/>
                      <a:pt x="1" y="634"/>
                      <a:pt x="1" y="1413"/>
                    </a:cubicBezTo>
                    <a:cubicBezTo>
                      <a:pt x="1" y="2194"/>
                      <a:pt x="633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4" y="2825"/>
                      <a:pt x="2825" y="2193"/>
                      <a:pt x="2825" y="1413"/>
                    </a:cubicBezTo>
                    <a:cubicBezTo>
                      <a:pt x="2825" y="633"/>
                      <a:pt x="2192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0" name="Google Shape;340;p22"/>
              <p:cNvSpPr/>
              <p:nvPr/>
            </p:nvSpPr>
            <p:spPr>
              <a:xfrm>
                <a:off x="494697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3" y="1"/>
                      <a:pt x="1" y="634"/>
                      <a:pt x="1" y="1413"/>
                    </a:cubicBezTo>
                    <a:cubicBezTo>
                      <a:pt x="1" y="2194"/>
                      <a:pt x="634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6" y="2825"/>
                      <a:pt x="2825" y="2193"/>
                      <a:pt x="2825" y="1413"/>
                    </a:cubicBezTo>
                    <a:cubicBezTo>
                      <a:pt x="2825" y="633"/>
                      <a:pt x="2193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1" name="Google Shape;341;p22"/>
              <p:cNvSpPr/>
              <p:nvPr/>
            </p:nvSpPr>
            <p:spPr>
              <a:xfrm>
                <a:off x="513267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3" y="1"/>
                      <a:pt x="1" y="634"/>
                      <a:pt x="1" y="1413"/>
                    </a:cubicBezTo>
                    <a:cubicBezTo>
                      <a:pt x="1" y="2194"/>
                      <a:pt x="634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5" y="2825"/>
                      <a:pt x="2825" y="2193"/>
                      <a:pt x="2825" y="1413"/>
                    </a:cubicBezTo>
                    <a:cubicBezTo>
                      <a:pt x="2825" y="633"/>
                      <a:pt x="2193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2" name="Google Shape;342;p22"/>
              <p:cNvSpPr/>
              <p:nvPr/>
            </p:nvSpPr>
            <p:spPr>
              <a:xfrm>
                <a:off x="531837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4" y="1"/>
                      <a:pt x="1" y="634"/>
                      <a:pt x="1" y="1413"/>
                    </a:cubicBezTo>
                    <a:cubicBezTo>
                      <a:pt x="1" y="2194"/>
                      <a:pt x="634" y="2825"/>
                      <a:pt x="1413" y="2825"/>
                    </a:cubicBezTo>
                    <a:cubicBezTo>
                      <a:pt x="2193" y="2825"/>
                      <a:pt x="2825" y="2194"/>
                      <a:pt x="2825" y="1413"/>
                    </a:cubicBezTo>
                    <a:cubicBezTo>
                      <a:pt x="2825" y="633"/>
                      <a:pt x="2193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43" name="Google Shape;343;p22"/>
            <p:cNvGrpSpPr/>
            <p:nvPr/>
          </p:nvGrpSpPr>
          <p:grpSpPr>
            <a:xfrm>
              <a:off x="385814" y="4727485"/>
              <a:ext cx="838324" cy="185756"/>
              <a:chOff x="4389925" y="459275"/>
              <a:chExt cx="999075" cy="221375"/>
            </a:xfrm>
          </p:grpSpPr>
          <p:sp>
            <p:nvSpPr>
              <p:cNvPr id="344" name="Google Shape;344;p22"/>
              <p:cNvSpPr/>
              <p:nvPr/>
            </p:nvSpPr>
            <p:spPr>
              <a:xfrm>
                <a:off x="438992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1" y="0"/>
                      <a:pt x="1" y="632"/>
                      <a:pt x="1" y="1412"/>
                    </a:cubicBezTo>
                    <a:cubicBezTo>
                      <a:pt x="1" y="2192"/>
                      <a:pt x="633" y="2824"/>
                      <a:pt x="1413" y="2824"/>
                    </a:cubicBezTo>
                    <a:cubicBezTo>
                      <a:pt x="2192" y="2824"/>
                      <a:pt x="2825" y="2192"/>
                      <a:pt x="2825" y="1412"/>
                    </a:cubicBezTo>
                    <a:cubicBezTo>
                      <a:pt x="2825" y="631"/>
                      <a:pt x="2192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5" name="Google Shape;345;p22"/>
              <p:cNvSpPr/>
              <p:nvPr/>
            </p:nvSpPr>
            <p:spPr>
              <a:xfrm>
                <a:off x="457562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2" y="0"/>
                      <a:pt x="1" y="632"/>
                      <a:pt x="1" y="1412"/>
                    </a:cubicBezTo>
                    <a:cubicBezTo>
                      <a:pt x="1" y="2192"/>
                      <a:pt x="633" y="2824"/>
                      <a:pt x="1413" y="2824"/>
                    </a:cubicBezTo>
                    <a:cubicBezTo>
                      <a:pt x="2192" y="2824"/>
                      <a:pt x="2825" y="2192"/>
                      <a:pt x="2825" y="1412"/>
                    </a:cubicBezTo>
                    <a:cubicBezTo>
                      <a:pt x="2825" y="631"/>
                      <a:pt x="2192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6" name="Google Shape;346;p22"/>
              <p:cNvSpPr/>
              <p:nvPr/>
            </p:nvSpPr>
            <p:spPr>
              <a:xfrm>
                <a:off x="476132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2" y="0"/>
                      <a:pt x="1" y="632"/>
                      <a:pt x="1" y="1412"/>
                    </a:cubicBezTo>
                    <a:cubicBezTo>
                      <a:pt x="1" y="2192"/>
                      <a:pt x="633" y="2824"/>
                      <a:pt x="1413" y="2824"/>
                    </a:cubicBezTo>
                    <a:cubicBezTo>
                      <a:pt x="2192" y="2824"/>
                      <a:pt x="2825" y="2192"/>
                      <a:pt x="2825" y="1412"/>
                    </a:cubicBezTo>
                    <a:cubicBezTo>
                      <a:pt x="2825" y="631"/>
                      <a:pt x="2192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7" name="Google Shape;347;p22"/>
              <p:cNvSpPr/>
              <p:nvPr/>
            </p:nvSpPr>
            <p:spPr>
              <a:xfrm>
                <a:off x="494697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3" y="0"/>
                      <a:pt x="1" y="632"/>
                      <a:pt x="1" y="1412"/>
                    </a:cubicBezTo>
                    <a:cubicBezTo>
                      <a:pt x="1" y="2192"/>
                      <a:pt x="634" y="2824"/>
                      <a:pt x="1413" y="2824"/>
                    </a:cubicBezTo>
                    <a:cubicBezTo>
                      <a:pt x="2194" y="2824"/>
                      <a:pt x="2825" y="2192"/>
                      <a:pt x="2825" y="1412"/>
                    </a:cubicBezTo>
                    <a:cubicBezTo>
                      <a:pt x="2825" y="631"/>
                      <a:pt x="2193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8" name="Google Shape;348;p22"/>
              <p:cNvSpPr/>
              <p:nvPr/>
            </p:nvSpPr>
            <p:spPr>
              <a:xfrm>
                <a:off x="513267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3" y="0"/>
                      <a:pt x="1" y="632"/>
                      <a:pt x="1" y="1412"/>
                    </a:cubicBezTo>
                    <a:cubicBezTo>
                      <a:pt x="1" y="2192"/>
                      <a:pt x="634" y="2824"/>
                      <a:pt x="1413" y="2824"/>
                    </a:cubicBezTo>
                    <a:cubicBezTo>
                      <a:pt x="2193" y="2824"/>
                      <a:pt x="2825" y="2192"/>
                      <a:pt x="2825" y="1412"/>
                    </a:cubicBezTo>
                    <a:cubicBezTo>
                      <a:pt x="2825" y="631"/>
                      <a:pt x="2193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9" name="Google Shape;349;p22"/>
              <p:cNvSpPr/>
              <p:nvPr/>
            </p:nvSpPr>
            <p:spPr>
              <a:xfrm>
                <a:off x="531837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4" y="0"/>
                      <a:pt x="1" y="632"/>
                      <a:pt x="1" y="1412"/>
                    </a:cubicBezTo>
                    <a:cubicBezTo>
                      <a:pt x="1" y="2192"/>
                      <a:pt x="634" y="2824"/>
                      <a:pt x="1413" y="2824"/>
                    </a:cubicBezTo>
                    <a:cubicBezTo>
                      <a:pt x="2193" y="2824"/>
                      <a:pt x="2825" y="2192"/>
                      <a:pt x="2825" y="1412"/>
                    </a:cubicBezTo>
                    <a:cubicBezTo>
                      <a:pt x="2825" y="631"/>
                      <a:pt x="2193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0" name="Google Shape;350;p22"/>
              <p:cNvSpPr/>
              <p:nvPr/>
            </p:nvSpPr>
            <p:spPr>
              <a:xfrm>
                <a:off x="438992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1" y="1"/>
                      <a:pt x="1" y="634"/>
                      <a:pt x="1" y="1413"/>
                    </a:cubicBezTo>
                    <a:cubicBezTo>
                      <a:pt x="1" y="2194"/>
                      <a:pt x="633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4" y="2825"/>
                      <a:pt x="2825" y="2193"/>
                      <a:pt x="2825" y="1413"/>
                    </a:cubicBezTo>
                    <a:cubicBezTo>
                      <a:pt x="2825" y="633"/>
                      <a:pt x="2192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1" name="Google Shape;351;p22"/>
              <p:cNvSpPr/>
              <p:nvPr/>
            </p:nvSpPr>
            <p:spPr>
              <a:xfrm>
                <a:off x="457562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2" y="1"/>
                      <a:pt x="1" y="634"/>
                      <a:pt x="1" y="1413"/>
                    </a:cubicBezTo>
                    <a:cubicBezTo>
                      <a:pt x="1" y="2194"/>
                      <a:pt x="633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4" y="2825"/>
                      <a:pt x="2825" y="2193"/>
                      <a:pt x="2825" y="1413"/>
                    </a:cubicBezTo>
                    <a:cubicBezTo>
                      <a:pt x="2825" y="633"/>
                      <a:pt x="2192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2" name="Google Shape;352;p22"/>
              <p:cNvSpPr/>
              <p:nvPr/>
            </p:nvSpPr>
            <p:spPr>
              <a:xfrm>
                <a:off x="476132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2" y="1"/>
                      <a:pt x="1" y="634"/>
                      <a:pt x="1" y="1413"/>
                    </a:cubicBezTo>
                    <a:cubicBezTo>
                      <a:pt x="1" y="2194"/>
                      <a:pt x="633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4" y="2825"/>
                      <a:pt x="2825" y="2193"/>
                      <a:pt x="2825" y="1413"/>
                    </a:cubicBezTo>
                    <a:cubicBezTo>
                      <a:pt x="2825" y="633"/>
                      <a:pt x="2192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3" name="Google Shape;353;p22"/>
              <p:cNvSpPr/>
              <p:nvPr/>
            </p:nvSpPr>
            <p:spPr>
              <a:xfrm>
                <a:off x="494697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3" y="1"/>
                      <a:pt x="1" y="634"/>
                      <a:pt x="1" y="1413"/>
                    </a:cubicBezTo>
                    <a:cubicBezTo>
                      <a:pt x="1" y="2194"/>
                      <a:pt x="634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6" y="2825"/>
                      <a:pt x="2825" y="2193"/>
                      <a:pt x="2825" y="1413"/>
                    </a:cubicBezTo>
                    <a:cubicBezTo>
                      <a:pt x="2825" y="633"/>
                      <a:pt x="2193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4" name="Google Shape;354;p22"/>
              <p:cNvSpPr/>
              <p:nvPr/>
            </p:nvSpPr>
            <p:spPr>
              <a:xfrm>
                <a:off x="513267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3" y="1"/>
                      <a:pt x="1" y="634"/>
                      <a:pt x="1" y="1413"/>
                    </a:cubicBezTo>
                    <a:cubicBezTo>
                      <a:pt x="1" y="2194"/>
                      <a:pt x="634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5" y="2825"/>
                      <a:pt x="2825" y="2193"/>
                      <a:pt x="2825" y="1413"/>
                    </a:cubicBezTo>
                    <a:cubicBezTo>
                      <a:pt x="2825" y="633"/>
                      <a:pt x="2193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5" name="Google Shape;355;p22"/>
              <p:cNvSpPr/>
              <p:nvPr/>
            </p:nvSpPr>
            <p:spPr>
              <a:xfrm>
                <a:off x="531837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4" y="1"/>
                      <a:pt x="1" y="634"/>
                      <a:pt x="1" y="1413"/>
                    </a:cubicBezTo>
                    <a:cubicBezTo>
                      <a:pt x="1" y="2194"/>
                      <a:pt x="634" y="2825"/>
                      <a:pt x="1413" y="2825"/>
                    </a:cubicBezTo>
                    <a:cubicBezTo>
                      <a:pt x="2193" y="2825"/>
                      <a:pt x="2825" y="2194"/>
                      <a:pt x="2825" y="1413"/>
                    </a:cubicBezTo>
                    <a:cubicBezTo>
                      <a:pt x="2825" y="633"/>
                      <a:pt x="2193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356" name="Google Shape;356;p22"/>
          <p:cNvGrpSpPr/>
          <p:nvPr/>
        </p:nvGrpSpPr>
        <p:grpSpPr>
          <a:xfrm>
            <a:off x="274316" y="156986"/>
            <a:ext cx="8593087" cy="6489233"/>
            <a:chOff x="274313" y="117738"/>
            <a:chExt cx="8593087" cy="4866925"/>
          </a:xfrm>
        </p:grpSpPr>
        <p:grpSp>
          <p:nvGrpSpPr>
            <p:cNvPr id="357" name="Google Shape;357;p22"/>
            <p:cNvGrpSpPr/>
            <p:nvPr/>
          </p:nvGrpSpPr>
          <p:grpSpPr>
            <a:xfrm>
              <a:off x="8212625" y="4326913"/>
              <a:ext cx="654775" cy="657750"/>
              <a:chOff x="7663400" y="2447013"/>
              <a:chExt cx="654775" cy="657750"/>
            </a:xfrm>
          </p:grpSpPr>
          <p:sp>
            <p:nvSpPr>
              <p:cNvPr id="358" name="Google Shape;358;p22"/>
              <p:cNvSpPr/>
              <p:nvPr/>
            </p:nvSpPr>
            <p:spPr>
              <a:xfrm>
                <a:off x="7663400" y="2447013"/>
                <a:ext cx="361575" cy="313125"/>
              </a:xfrm>
              <a:custGeom>
                <a:avLst/>
                <a:gdLst/>
                <a:ahLst/>
                <a:cxnLst/>
                <a:rect l="l" t="t" r="r" b="b"/>
                <a:pathLst>
                  <a:path w="14463" h="12525" extrusionOk="0">
                    <a:moveTo>
                      <a:pt x="3617" y="0"/>
                    </a:moveTo>
                    <a:lnTo>
                      <a:pt x="1" y="6262"/>
                    </a:lnTo>
                    <a:lnTo>
                      <a:pt x="3617" y="12525"/>
                    </a:lnTo>
                    <a:lnTo>
                      <a:pt x="10847" y="12525"/>
                    </a:lnTo>
                    <a:lnTo>
                      <a:pt x="14462" y="6262"/>
                    </a:lnTo>
                    <a:lnTo>
                      <a:pt x="10847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9" name="Google Shape;359;p22"/>
              <p:cNvSpPr/>
              <p:nvPr/>
            </p:nvSpPr>
            <p:spPr>
              <a:xfrm>
                <a:off x="7663400" y="2791638"/>
                <a:ext cx="361575" cy="313125"/>
              </a:xfrm>
              <a:custGeom>
                <a:avLst/>
                <a:gdLst/>
                <a:ahLst/>
                <a:cxnLst/>
                <a:rect l="l" t="t" r="r" b="b"/>
                <a:pathLst>
                  <a:path w="14463" h="12525" extrusionOk="0">
                    <a:moveTo>
                      <a:pt x="3617" y="0"/>
                    </a:moveTo>
                    <a:lnTo>
                      <a:pt x="1" y="6262"/>
                    </a:lnTo>
                    <a:lnTo>
                      <a:pt x="3617" y="12525"/>
                    </a:lnTo>
                    <a:lnTo>
                      <a:pt x="10847" y="12525"/>
                    </a:lnTo>
                    <a:lnTo>
                      <a:pt x="14462" y="6262"/>
                    </a:lnTo>
                    <a:lnTo>
                      <a:pt x="10847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0" name="Google Shape;360;p22"/>
              <p:cNvSpPr/>
              <p:nvPr/>
            </p:nvSpPr>
            <p:spPr>
              <a:xfrm>
                <a:off x="7956600" y="2619313"/>
                <a:ext cx="361575" cy="313150"/>
              </a:xfrm>
              <a:custGeom>
                <a:avLst/>
                <a:gdLst/>
                <a:ahLst/>
                <a:cxnLst/>
                <a:rect l="l" t="t" r="r" b="b"/>
                <a:pathLst>
                  <a:path w="14463" h="12526" extrusionOk="0">
                    <a:moveTo>
                      <a:pt x="3617" y="0"/>
                    </a:moveTo>
                    <a:lnTo>
                      <a:pt x="1" y="6263"/>
                    </a:lnTo>
                    <a:lnTo>
                      <a:pt x="3617" y="12526"/>
                    </a:lnTo>
                    <a:lnTo>
                      <a:pt x="10848" y="12526"/>
                    </a:lnTo>
                    <a:lnTo>
                      <a:pt x="14463" y="6263"/>
                    </a:lnTo>
                    <a:lnTo>
                      <a:pt x="10848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61" name="Google Shape;361;p22"/>
            <p:cNvGrpSpPr/>
            <p:nvPr/>
          </p:nvGrpSpPr>
          <p:grpSpPr>
            <a:xfrm>
              <a:off x="274313" y="117738"/>
              <a:ext cx="949825" cy="657750"/>
              <a:chOff x="7368350" y="1061350"/>
              <a:chExt cx="949825" cy="657750"/>
            </a:xfrm>
          </p:grpSpPr>
          <p:sp>
            <p:nvSpPr>
              <p:cNvPr id="362" name="Google Shape;362;p22"/>
              <p:cNvSpPr/>
              <p:nvPr/>
            </p:nvSpPr>
            <p:spPr>
              <a:xfrm>
                <a:off x="7368350" y="1233675"/>
                <a:ext cx="361575" cy="313125"/>
              </a:xfrm>
              <a:custGeom>
                <a:avLst/>
                <a:gdLst/>
                <a:ahLst/>
                <a:cxnLst/>
                <a:rect l="l" t="t" r="r" b="b"/>
                <a:pathLst>
                  <a:path w="14463" h="12525" extrusionOk="0">
                    <a:moveTo>
                      <a:pt x="3617" y="0"/>
                    </a:moveTo>
                    <a:lnTo>
                      <a:pt x="1" y="6262"/>
                    </a:lnTo>
                    <a:lnTo>
                      <a:pt x="3617" y="12524"/>
                    </a:lnTo>
                    <a:lnTo>
                      <a:pt x="10848" y="12524"/>
                    </a:lnTo>
                    <a:lnTo>
                      <a:pt x="14463" y="6262"/>
                    </a:lnTo>
                    <a:lnTo>
                      <a:pt x="10848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3" name="Google Shape;363;p22"/>
              <p:cNvSpPr/>
              <p:nvPr/>
            </p:nvSpPr>
            <p:spPr>
              <a:xfrm>
                <a:off x="7663400" y="1061350"/>
                <a:ext cx="361575" cy="313150"/>
              </a:xfrm>
              <a:custGeom>
                <a:avLst/>
                <a:gdLst/>
                <a:ahLst/>
                <a:cxnLst/>
                <a:rect l="l" t="t" r="r" b="b"/>
                <a:pathLst>
                  <a:path w="14463" h="12526" extrusionOk="0">
                    <a:moveTo>
                      <a:pt x="3616" y="0"/>
                    </a:moveTo>
                    <a:lnTo>
                      <a:pt x="1" y="6263"/>
                    </a:lnTo>
                    <a:lnTo>
                      <a:pt x="3616" y="12525"/>
                    </a:lnTo>
                    <a:lnTo>
                      <a:pt x="10846" y="12525"/>
                    </a:lnTo>
                    <a:lnTo>
                      <a:pt x="14462" y="6263"/>
                    </a:lnTo>
                    <a:lnTo>
                      <a:pt x="10846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4" name="Google Shape;364;p22"/>
              <p:cNvSpPr/>
              <p:nvPr/>
            </p:nvSpPr>
            <p:spPr>
              <a:xfrm>
                <a:off x="7663400" y="1405950"/>
                <a:ext cx="361575" cy="313150"/>
              </a:xfrm>
              <a:custGeom>
                <a:avLst/>
                <a:gdLst/>
                <a:ahLst/>
                <a:cxnLst/>
                <a:rect l="l" t="t" r="r" b="b"/>
                <a:pathLst>
                  <a:path w="14463" h="12526" extrusionOk="0">
                    <a:moveTo>
                      <a:pt x="3616" y="0"/>
                    </a:moveTo>
                    <a:lnTo>
                      <a:pt x="1" y="6262"/>
                    </a:lnTo>
                    <a:lnTo>
                      <a:pt x="3616" y="12526"/>
                    </a:lnTo>
                    <a:lnTo>
                      <a:pt x="10846" y="12526"/>
                    </a:lnTo>
                    <a:lnTo>
                      <a:pt x="14462" y="6262"/>
                    </a:lnTo>
                    <a:lnTo>
                      <a:pt x="10846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5" name="Google Shape;365;p22"/>
              <p:cNvSpPr/>
              <p:nvPr/>
            </p:nvSpPr>
            <p:spPr>
              <a:xfrm>
                <a:off x="7956575" y="1233675"/>
                <a:ext cx="361600" cy="313125"/>
              </a:xfrm>
              <a:custGeom>
                <a:avLst/>
                <a:gdLst/>
                <a:ahLst/>
                <a:cxnLst/>
                <a:rect l="l" t="t" r="r" b="b"/>
                <a:pathLst>
                  <a:path w="14464" h="12525" extrusionOk="0">
                    <a:moveTo>
                      <a:pt x="3616" y="0"/>
                    </a:moveTo>
                    <a:lnTo>
                      <a:pt x="1" y="6262"/>
                    </a:lnTo>
                    <a:lnTo>
                      <a:pt x="3616" y="12524"/>
                    </a:lnTo>
                    <a:lnTo>
                      <a:pt x="10848" y="12524"/>
                    </a:lnTo>
                    <a:lnTo>
                      <a:pt x="14464" y="6262"/>
                    </a:lnTo>
                    <a:lnTo>
                      <a:pt x="10848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366" name="Google Shape;366;p22"/>
          <p:cNvSpPr/>
          <p:nvPr/>
        </p:nvSpPr>
        <p:spPr>
          <a:xfrm flipH="1">
            <a:off x="2186686" y="280835"/>
            <a:ext cx="286575" cy="330933"/>
          </a:xfrm>
          <a:custGeom>
            <a:avLst/>
            <a:gdLst/>
            <a:ahLst/>
            <a:cxnLst/>
            <a:rect l="l" t="t" r="r" b="b"/>
            <a:pathLst>
              <a:path w="11463" h="9928" extrusionOk="0">
                <a:moveTo>
                  <a:pt x="2866" y="0"/>
                </a:moveTo>
                <a:lnTo>
                  <a:pt x="0" y="4964"/>
                </a:lnTo>
                <a:lnTo>
                  <a:pt x="2866" y="9928"/>
                </a:lnTo>
                <a:lnTo>
                  <a:pt x="8596" y="9928"/>
                </a:lnTo>
                <a:lnTo>
                  <a:pt x="11462" y="4964"/>
                </a:lnTo>
                <a:lnTo>
                  <a:pt x="8596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7" name="Google Shape;367;p22"/>
          <p:cNvSpPr>
            <a:spLocks noGrp="1"/>
          </p:cNvSpPr>
          <p:nvPr>
            <p:ph type="pic" idx="2"/>
          </p:nvPr>
        </p:nvSpPr>
        <p:spPr>
          <a:xfrm>
            <a:off x="4999313" y="1433600"/>
            <a:ext cx="3363300" cy="3990800"/>
          </a:xfrm>
          <a:prstGeom prst="hexagon">
            <a:avLst>
              <a:gd name="adj" fmla="val 25000"/>
              <a:gd name="vf" fmla="val 115470"/>
            </a:avLst>
          </a:prstGeom>
          <a:noFill/>
          <a:ln>
            <a:noFill/>
          </a:ln>
        </p:spPr>
      </p:sp>
      <p:pic>
        <p:nvPicPr>
          <p:cNvPr id="368" name="Google Shape;368;p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26059" y="215930"/>
            <a:ext cx="667860" cy="14243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CUSTOM_4_1"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23"/>
          <p:cNvSpPr txBox="1">
            <a:spLocks noGrp="1"/>
          </p:cNvSpPr>
          <p:nvPr>
            <p:ph type="title"/>
          </p:nvPr>
        </p:nvSpPr>
        <p:spPr>
          <a:xfrm>
            <a:off x="4661999" y="2450400"/>
            <a:ext cx="3134700" cy="89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371" name="Google Shape;371;p23"/>
          <p:cNvSpPr txBox="1">
            <a:spLocks noGrp="1"/>
          </p:cNvSpPr>
          <p:nvPr>
            <p:ph type="subTitle" idx="1"/>
          </p:nvPr>
        </p:nvSpPr>
        <p:spPr>
          <a:xfrm>
            <a:off x="4662150" y="3340400"/>
            <a:ext cx="3134700" cy="106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grpSp>
        <p:nvGrpSpPr>
          <p:cNvPr id="372" name="Google Shape;372;p23"/>
          <p:cNvGrpSpPr/>
          <p:nvPr/>
        </p:nvGrpSpPr>
        <p:grpSpPr>
          <a:xfrm>
            <a:off x="251960" y="189531"/>
            <a:ext cx="8372299" cy="6457808"/>
            <a:chOff x="251957" y="142148"/>
            <a:chExt cx="8372299" cy="4843356"/>
          </a:xfrm>
        </p:grpSpPr>
        <p:grpSp>
          <p:nvGrpSpPr>
            <p:cNvPr id="373" name="Google Shape;373;p23"/>
            <p:cNvGrpSpPr/>
            <p:nvPr/>
          </p:nvGrpSpPr>
          <p:grpSpPr>
            <a:xfrm flipH="1">
              <a:off x="251957" y="142148"/>
              <a:ext cx="838324" cy="185756"/>
              <a:chOff x="4389925" y="459275"/>
              <a:chExt cx="999075" cy="221375"/>
            </a:xfrm>
          </p:grpSpPr>
          <p:sp>
            <p:nvSpPr>
              <p:cNvPr id="374" name="Google Shape;374;p23"/>
              <p:cNvSpPr/>
              <p:nvPr/>
            </p:nvSpPr>
            <p:spPr>
              <a:xfrm>
                <a:off x="438992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1" y="0"/>
                      <a:pt x="1" y="632"/>
                      <a:pt x="1" y="1412"/>
                    </a:cubicBezTo>
                    <a:cubicBezTo>
                      <a:pt x="1" y="2192"/>
                      <a:pt x="633" y="2824"/>
                      <a:pt x="1413" y="2824"/>
                    </a:cubicBezTo>
                    <a:cubicBezTo>
                      <a:pt x="2192" y="2824"/>
                      <a:pt x="2825" y="2192"/>
                      <a:pt x="2825" y="1412"/>
                    </a:cubicBezTo>
                    <a:cubicBezTo>
                      <a:pt x="2825" y="631"/>
                      <a:pt x="2192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5" name="Google Shape;375;p23"/>
              <p:cNvSpPr/>
              <p:nvPr/>
            </p:nvSpPr>
            <p:spPr>
              <a:xfrm>
                <a:off x="457562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2" y="0"/>
                      <a:pt x="1" y="632"/>
                      <a:pt x="1" y="1412"/>
                    </a:cubicBezTo>
                    <a:cubicBezTo>
                      <a:pt x="1" y="2192"/>
                      <a:pt x="633" y="2824"/>
                      <a:pt x="1413" y="2824"/>
                    </a:cubicBezTo>
                    <a:cubicBezTo>
                      <a:pt x="2192" y="2824"/>
                      <a:pt x="2825" y="2192"/>
                      <a:pt x="2825" y="1412"/>
                    </a:cubicBezTo>
                    <a:cubicBezTo>
                      <a:pt x="2825" y="631"/>
                      <a:pt x="2192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6" name="Google Shape;376;p23"/>
              <p:cNvSpPr/>
              <p:nvPr/>
            </p:nvSpPr>
            <p:spPr>
              <a:xfrm>
                <a:off x="476132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2" y="0"/>
                      <a:pt x="1" y="632"/>
                      <a:pt x="1" y="1412"/>
                    </a:cubicBezTo>
                    <a:cubicBezTo>
                      <a:pt x="1" y="2192"/>
                      <a:pt x="633" y="2824"/>
                      <a:pt x="1413" y="2824"/>
                    </a:cubicBezTo>
                    <a:cubicBezTo>
                      <a:pt x="2192" y="2824"/>
                      <a:pt x="2825" y="2192"/>
                      <a:pt x="2825" y="1412"/>
                    </a:cubicBezTo>
                    <a:cubicBezTo>
                      <a:pt x="2825" y="631"/>
                      <a:pt x="2192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7" name="Google Shape;377;p23"/>
              <p:cNvSpPr/>
              <p:nvPr/>
            </p:nvSpPr>
            <p:spPr>
              <a:xfrm>
                <a:off x="494697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3" y="0"/>
                      <a:pt x="1" y="632"/>
                      <a:pt x="1" y="1412"/>
                    </a:cubicBezTo>
                    <a:cubicBezTo>
                      <a:pt x="1" y="2192"/>
                      <a:pt x="634" y="2824"/>
                      <a:pt x="1413" y="2824"/>
                    </a:cubicBezTo>
                    <a:cubicBezTo>
                      <a:pt x="2194" y="2824"/>
                      <a:pt x="2825" y="2192"/>
                      <a:pt x="2825" y="1412"/>
                    </a:cubicBezTo>
                    <a:cubicBezTo>
                      <a:pt x="2825" y="631"/>
                      <a:pt x="2193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8" name="Google Shape;378;p23"/>
              <p:cNvSpPr/>
              <p:nvPr/>
            </p:nvSpPr>
            <p:spPr>
              <a:xfrm>
                <a:off x="513267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3" y="0"/>
                      <a:pt x="1" y="632"/>
                      <a:pt x="1" y="1412"/>
                    </a:cubicBezTo>
                    <a:cubicBezTo>
                      <a:pt x="1" y="2192"/>
                      <a:pt x="634" y="2824"/>
                      <a:pt x="1413" y="2824"/>
                    </a:cubicBezTo>
                    <a:cubicBezTo>
                      <a:pt x="2193" y="2824"/>
                      <a:pt x="2825" y="2192"/>
                      <a:pt x="2825" y="1412"/>
                    </a:cubicBezTo>
                    <a:cubicBezTo>
                      <a:pt x="2825" y="631"/>
                      <a:pt x="2193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9" name="Google Shape;379;p23"/>
              <p:cNvSpPr/>
              <p:nvPr/>
            </p:nvSpPr>
            <p:spPr>
              <a:xfrm>
                <a:off x="531837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4" y="0"/>
                      <a:pt x="1" y="632"/>
                      <a:pt x="1" y="1412"/>
                    </a:cubicBezTo>
                    <a:cubicBezTo>
                      <a:pt x="1" y="2192"/>
                      <a:pt x="634" y="2824"/>
                      <a:pt x="1413" y="2824"/>
                    </a:cubicBezTo>
                    <a:cubicBezTo>
                      <a:pt x="2193" y="2824"/>
                      <a:pt x="2825" y="2192"/>
                      <a:pt x="2825" y="1412"/>
                    </a:cubicBezTo>
                    <a:cubicBezTo>
                      <a:pt x="2825" y="631"/>
                      <a:pt x="2193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0" name="Google Shape;380;p23"/>
              <p:cNvSpPr/>
              <p:nvPr/>
            </p:nvSpPr>
            <p:spPr>
              <a:xfrm>
                <a:off x="438992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1" y="1"/>
                      <a:pt x="1" y="634"/>
                      <a:pt x="1" y="1413"/>
                    </a:cubicBezTo>
                    <a:cubicBezTo>
                      <a:pt x="1" y="2194"/>
                      <a:pt x="633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4" y="2825"/>
                      <a:pt x="2825" y="2193"/>
                      <a:pt x="2825" y="1413"/>
                    </a:cubicBezTo>
                    <a:cubicBezTo>
                      <a:pt x="2825" y="633"/>
                      <a:pt x="2192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1" name="Google Shape;381;p23"/>
              <p:cNvSpPr/>
              <p:nvPr/>
            </p:nvSpPr>
            <p:spPr>
              <a:xfrm>
                <a:off x="457562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2" y="1"/>
                      <a:pt x="1" y="634"/>
                      <a:pt x="1" y="1413"/>
                    </a:cubicBezTo>
                    <a:cubicBezTo>
                      <a:pt x="1" y="2194"/>
                      <a:pt x="633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4" y="2825"/>
                      <a:pt x="2825" y="2193"/>
                      <a:pt x="2825" y="1413"/>
                    </a:cubicBezTo>
                    <a:cubicBezTo>
                      <a:pt x="2825" y="633"/>
                      <a:pt x="2192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2" name="Google Shape;382;p23"/>
              <p:cNvSpPr/>
              <p:nvPr/>
            </p:nvSpPr>
            <p:spPr>
              <a:xfrm>
                <a:off x="476132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2" y="1"/>
                      <a:pt x="1" y="634"/>
                      <a:pt x="1" y="1413"/>
                    </a:cubicBezTo>
                    <a:cubicBezTo>
                      <a:pt x="1" y="2194"/>
                      <a:pt x="633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4" y="2825"/>
                      <a:pt x="2825" y="2193"/>
                      <a:pt x="2825" y="1413"/>
                    </a:cubicBezTo>
                    <a:cubicBezTo>
                      <a:pt x="2825" y="633"/>
                      <a:pt x="2192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3" name="Google Shape;383;p23"/>
              <p:cNvSpPr/>
              <p:nvPr/>
            </p:nvSpPr>
            <p:spPr>
              <a:xfrm>
                <a:off x="494697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3" y="1"/>
                      <a:pt x="1" y="634"/>
                      <a:pt x="1" y="1413"/>
                    </a:cubicBezTo>
                    <a:cubicBezTo>
                      <a:pt x="1" y="2194"/>
                      <a:pt x="634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6" y="2825"/>
                      <a:pt x="2825" y="2193"/>
                      <a:pt x="2825" y="1413"/>
                    </a:cubicBezTo>
                    <a:cubicBezTo>
                      <a:pt x="2825" y="633"/>
                      <a:pt x="2193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4" name="Google Shape;384;p23"/>
              <p:cNvSpPr/>
              <p:nvPr/>
            </p:nvSpPr>
            <p:spPr>
              <a:xfrm>
                <a:off x="513267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3" y="1"/>
                      <a:pt x="1" y="634"/>
                      <a:pt x="1" y="1413"/>
                    </a:cubicBezTo>
                    <a:cubicBezTo>
                      <a:pt x="1" y="2194"/>
                      <a:pt x="634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5" y="2825"/>
                      <a:pt x="2825" y="2193"/>
                      <a:pt x="2825" y="1413"/>
                    </a:cubicBezTo>
                    <a:cubicBezTo>
                      <a:pt x="2825" y="633"/>
                      <a:pt x="2193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5" name="Google Shape;385;p23"/>
              <p:cNvSpPr/>
              <p:nvPr/>
            </p:nvSpPr>
            <p:spPr>
              <a:xfrm>
                <a:off x="531837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4" y="1"/>
                      <a:pt x="1" y="634"/>
                      <a:pt x="1" y="1413"/>
                    </a:cubicBezTo>
                    <a:cubicBezTo>
                      <a:pt x="1" y="2194"/>
                      <a:pt x="634" y="2825"/>
                      <a:pt x="1413" y="2825"/>
                    </a:cubicBezTo>
                    <a:cubicBezTo>
                      <a:pt x="2193" y="2825"/>
                      <a:pt x="2825" y="2194"/>
                      <a:pt x="2825" y="1413"/>
                    </a:cubicBezTo>
                    <a:cubicBezTo>
                      <a:pt x="2825" y="633"/>
                      <a:pt x="2193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86" name="Google Shape;386;p23"/>
            <p:cNvGrpSpPr/>
            <p:nvPr/>
          </p:nvGrpSpPr>
          <p:grpSpPr>
            <a:xfrm flipH="1">
              <a:off x="7785932" y="4799748"/>
              <a:ext cx="838324" cy="185756"/>
              <a:chOff x="4389925" y="459275"/>
              <a:chExt cx="999075" cy="221375"/>
            </a:xfrm>
          </p:grpSpPr>
          <p:sp>
            <p:nvSpPr>
              <p:cNvPr id="387" name="Google Shape;387;p23"/>
              <p:cNvSpPr/>
              <p:nvPr/>
            </p:nvSpPr>
            <p:spPr>
              <a:xfrm>
                <a:off x="438992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1" y="0"/>
                      <a:pt x="1" y="632"/>
                      <a:pt x="1" y="1412"/>
                    </a:cubicBezTo>
                    <a:cubicBezTo>
                      <a:pt x="1" y="2192"/>
                      <a:pt x="633" y="2824"/>
                      <a:pt x="1413" y="2824"/>
                    </a:cubicBezTo>
                    <a:cubicBezTo>
                      <a:pt x="2192" y="2824"/>
                      <a:pt x="2825" y="2192"/>
                      <a:pt x="2825" y="1412"/>
                    </a:cubicBezTo>
                    <a:cubicBezTo>
                      <a:pt x="2825" y="631"/>
                      <a:pt x="2192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8" name="Google Shape;388;p23"/>
              <p:cNvSpPr/>
              <p:nvPr/>
            </p:nvSpPr>
            <p:spPr>
              <a:xfrm>
                <a:off x="457562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2" y="0"/>
                      <a:pt x="1" y="632"/>
                      <a:pt x="1" y="1412"/>
                    </a:cubicBezTo>
                    <a:cubicBezTo>
                      <a:pt x="1" y="2192"/>
                      <a:pt x="633" y="2824"/>
                      <a:pt x="1413" y="2824"/>
                    </a:cubicBezTo>
                    <a:cubicBezTo>
                      <a:pt x="2192" y="2824"/>
                      <a:pt x="2825" y="2192"/>
                      <a:pt x="2825" y="1412"/>
                    </a:cubicBezTo>
                    <a:cubicBezTo>
                      <a:pt x="2825" y="631"/>
                      <a:pt x="2192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9" name="Google Shape;389;p23"/>
              <p:cNvSpPr/>
              <p:nvPr/>
            </p:nvSpPr>
            <p:spPr>
              <a:xfrm>
                <a:off x="476132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2" y="0"/>
                      <a:pt x="1" y="632"/>
                      <a:pt x="1" y="1412"/>
                    </a:cubicBezTo>
                    <a:cubicBezTo>
                      <a:pt x="1" y="2192"/>
                      <a:pt x="633" y="2824"/>
                      <a:pt x="1413" y="2824"/>
                    </a:cubicBezTo>
                    <a:cubicBezTo>
                      <a:pt x="2192" y="2824"/>
                      <a:pt x="2825" y="2192"/>
                      <a:pt x="2825" y="1412"/>
                    </a:cubicBezTo>
                    <a:cubicBezTo>
                      <a:pt x="2825" y="631"/>
                      <a:pt x="2192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0" name="Google Shape;390;p23"/>
              <p:cNvSpPr/>
              <p:nvPr/>
            </p:nvSpPr>
            <p:spPr>
              <a:xfrm>
                <a:off x="494697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3" y="0"/>
                      <a:pt x="1" y="632"/>
                      <a:pt x="1" y="1412"/>
                    </a:cubicBezTo>
                    <a:cubicBezTo>
                      <a:pt x="1" y="2192"/>
                      <a:pt x="634" y="2824"/>
                      <a:pt x="1413" y="2824"/>
                    </a:cubicBezTo>
                    <a:cubicBezTo>
                      <a:pt x="2194" y="2824"/>
                      <a:pt x="2825" y="2192"/>
                      <a:pt x="2825" y="1412"/>
                    </a:cubicBezTo>
                    <a:cubicBezTo>
                      <a:pt x="2825" y="631"/>
                      <a:pt x="2193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1" name="Google Shape;391;p23"/>
              <p:cNvSpPr/>
              <p:nvPr/>
            </p:nvSpPr>
            <p:spPr>
              <a:xfrm>
                <a:off x="513267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3" y="0"/>
                      <a:pt x="1" y="632"/>
                      <a:pt x="1" y="1412"/>
                    </a:cubicBezTo>
                    <a:cubicBezTo>
                      <a:pt x="1" y="2192"/>
                      <a:pt x="634" y="2824"/>
                      <a:pt x="1413" y="2824"/>
                    </a:cubicBezTo>
                    <a:cubicBezTo>
                      <a:pt x="2193" y="2824"/>
                      <a:pt x="2825" y="2192"/>
                      <a:pt x="2825" y="1412"/>
                    </a:cubicBezTo>
                    <a:cubicBezTo>
                      <a:pt x="2825" y="631"/>
                      <a:pt x="2193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2" name="Google Shape;392;p23"/>
              <p:cNvSpPr/>
              <p:nvPr/>
            </p:nvSpPr>
            <p:spPr>
              <a:xfrm>
                <a:off x="531837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4" y="0"/>
                      <a:pt x="1" y="632"/>
                      <a:pt x="1" y="1412"/>
                    </a:cubicBezTo>
                    <a:cubicBezTo>
                      <a:pt x="1" y="2192"/>
                      <a:pt x="634" y="2824"/>
                      <a:pt x="1413" y="2824"/>
                    </a:cubicBezTo>
                    <a:cubicBezTo>
                      <a:pt x="2193" y="2824"/>
                      <a:pt x="2825" y="2192"/>
                      <a:pt x="2825" y="1412"/>
                    </a:cubicBezTo>
                    <a:cubicBezTo>
                      <a:pt x="2825" y="631"/>
                      <a:pt x="2193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3" name="Google Shape;393;p23"/>
              <p:cNvSpPr/>
              <p:nvPr/>
            </p:nvSpPr>
            <p:spPr>
              <a:xfrm>
                <a:off x="438992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1" y="1"/>
                      <a:pt x="1" y="634"/>
                      <a:pt x="1" y="1413"/>
                    </a:cubicBezTo>
                    <a:cubicBezTo>
                      <a:pt x="1" y="2194"/>
                      <a:pt x="633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4" y="2825"/>
                      <a:pt x="2825" y="2193"/>
                      <a:pt x="2825" y="1413"/>
                    </a:cubicBezTo>
                    <a:cubicBezTo>
                      <a:pt x="2825" y="633"/>
                      <a:pt x="2192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4" name="Google Shape;394;p23"/>
              <p:cNvSpPr/>
              <p:nvPr/>
            </p:nvSpPr>
            <p:spPr>
              <a:xfrm>
                <a:off x="457562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2" y="1"/>
                      <a:pt x="1" y="634"/>
                      <a:pt x="1" y="1413"/>
                    </a:cubicBezTo>
                    <a:cubicBezTo>
                      <a:pt x="1" y="2194"/>
                      <a:pt x="633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4" y="2825"/>
                      <a:pt x="2825" y="2193"/>
                      <a:pt x="2825" y="1413"/>
                    </a:cubicBezTo>
                    <a:cubicBezTo>
                      <a:pt x="2825" y="633"/>
                      <a:pt x="2192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5" name="Google Shape;395;p23"/>
              <p:cNvSpPr/>
              <p:nvPr/>
            </p:nvSpPr>
            <p:spPr>
              <a:xfrm>
                <a:off x="476132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2" y="1"/>
                      <a:pt x="1" y="634"/>
                      <a:pt x="1" y="1413"/>
                    </a:cubicBezTo>
                    <a:cubicBezTo>
                      <a:pt x="1" y="2194"/>
                      <a:pt x="633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4" y="2825"/>
                      <a:pt x="2825" y="2193"/>
                      <a:pt x="2825" y="1413"/>
                    </a:cubicBezTo>
                    <a:cubicBezTo>
                      <a:pt x="2825" y="633"/>
                      <a:pt x="2192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6" name="Google Shape;396;p23"/>
              <p:cNvSpPr/>
              <p:nvPr/>
            </p:nvSpPr>
            <p:spPr>
              <a:xfrm>
                <a:off x="494697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3" y="1"/>
                      <a:pt x="1" y="634"/>
                      <a:pt x="1" y="1413"/>
                    </a:cubicBezTo>
                    <a:cubicBezTo>
                      <a:pt x="1" y="2194"/>
                      <a:pt x="634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6" y="2825"/>
                      <a:pt x="2825" y="2193"/>
                      <a:pt x="2825" y="1413"/>
                    </a:cubicBezTo>
                    <a:cubicBezTo>
                      <a:pt x="2825" y="633"/>
                      <a:pt x="2193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7" name="Google Shape;397;p23"/>
              <p:cNvSpPr/>
              <p:nvPr/>
            </p:nvSpPr>
            <p:spPr>
              <a:xfrm>
                <a:off x="513267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3" y="1"/>
                      <a:pt x="1" y="634"/>
                      <a:pt x="1" y="1413"/>
                    </a:cubicBezTo>
                    <a:cubicBezTo>
                      <a:pt x="1" y="2194"/>
                      <a:pt x="634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5" y="2825"/>
                      <a:pt x="2825" y="2193"/>
                      <a:pt x="2825" y="1413"/>
                    </a:cubicBezTo>
                    <a:cubicBezTo>
                      <a:pt x="2825" y="633"/>
                      <a:pt x="2193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8" name="Google Shape;398;p23"/>
              <p:cNvSpPr/>
              <p:nvPr/>
            </p:nvSpPr>
            <p:spPr>
              <a:xfrm>
                <a:off x="531837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4" y="1"/>
                      <a:pt x="1" y="634"/>
                      <a:pt x="1" y="1413"/>
                    </a:cubicBezTo>
                    <a:cubicBezTo>
                      <a:pt x="1" y="2194"/>
                      <a:pt x="634" y="2825"/>
                      <a:pt x="1413" y="2825"/>
                    </a:cubicBezTo>
                    <a:cubicBezTo>
                      <a:pt x="2193" y="2825"/>
                      <a:pt x="2825" y="2194"/>
                      <a:pt x="2825" y="1413"/>
                    </a:cubicBezTo>
                    <a:cubicBezTo>
                      <a:pt x="2825" y="633"/>
                      <a:pt x="2193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399" name="Google Shape;399;p23"/>
          <p:cNvGrpSpPr/>
          <p:nvPr/>
        </p:nvGrpSpPr>
        <p:grpSpPr>
          <a:xfrm>
            <a:off x="-677625" y="-358198"/>
            <a:ext cx="9956658" cy="6716233"/>
            <a:chOff x="-677625" y="-268650"/>
            <a:chExt cx="9956658" cy="5037175"/>
          </a:xfrm>
        </p:grpSpPr>
        <p:grpSp>
          <p:nvGrpSpPr>
            <p:cNvPr id="400" name="Google Shape;400;p23"/>
            <p:cNvGrpSpPr/>
            <p:nvPr/>
          </p:nvGrpSpPr>
          <p:grpSpPr>
            <a:xfrm>
              <a:off x="-677625" y="1017734"/>
              <a:ext cx="1243875" cy="1001841"/>
              <a:chOff x="6198500" y="1668659"/>
              <a:chExt cx="1243875" cy="1001841"/>
            </a:xfrm>
          </p:grpSpPr>
          <p:sp>
            <p:nvSpPr>
              <p:cNvPr id="401" name="Google Shape;401;p23"/>
              <p:cNvSpPr/>
              <p:nvPr/>
            </p:nvSpPr>
            <p:spPr>
              <a:xfrm>
                <a:off x="6493125" y="2011125"/>
                <a:ext cx="361575" cy="313150"/>
              </a:xfrm>
              <a:custGeom>
                <a:avLst/>
                <a:gdLst/>
                <a:ahLst/>
                <a:cxnLst/>
                <a:rect l="l" t="t" r="r" b="b"/>
                <a:pathLst>
                  <a:path w="14463" h="12526" extrusionOk="0">
                    <a:moveTo>
                      <a:pt x="3616" y="0"/>
                    </a:moveTo>
                    <a:lnTo>
                      <a:pt x="1" y="6264"/>
                    </a:lnTo>
                    <a:lnTo>
                      <a:pt x="3616" y="12526"/>
                    </a:lnTo>
                    <a:lnTo>
                      <a:pt x="10847" y="12526"/>
                    </a:lnTo>
                    <a:lnTo>
                      <a:pt x="14463" y="6264"/>
                    </a:lnTo>
                    <a:lnTo>
                      <a:pt x="10847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2" name="Google Shape;402;p23"/>
              <p:cNvSpPr/>
              <p:nvPr/>
            </p:nvSpPr>
            <p:spPr>
              <a:xfrm>
                <a:off x="6198500" y="1840450"/>
                <a:ext cx="361575" cy="313150"/>
              </a:xfrm>
              <a:custGeom>
                <a:avLst/>
                <a:gdLst/>
                <a:ahLst/>
                <a:cxnLst/>
                <a:rect l="l" t="t" r="r" b="b"/>
                <a:pathLst>
                  <a:path w="14463" h="12526" extrusionOk="0">
                    <a:moveTo>
                      <a:pt x="3617" y="0"/>
                    </a:moveTo>
                    <a:lnTo>
                      <a:pt x="1" y="6262"/>
                    </a:lnTo>
                    <a:lnTo>
                      <a:pt x="3617" y="12526"/>
                    </a:lnTo>
                    <a:lnTo>
                      <a:pt x="10848" y="12526"/>
                    </a:lnTo>
                    <a:lnTo>
                      <a:pt x="14463" y="6262"/>
                    </a:lnTo>
                    <a:lnTo>
                      <a:pt x="10848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3" name="Google Shape;403;p23"/>
              <p:cNvSpPr/>
              <p:nvPr/>
            </p:nvSpPr>
            <p:spPr>
              <a:xfrm>
                <a:off x="6493125" y="2357350"/>
                <a:ext cx="361575" cy="313150"/>
              </a:xfrm>
              <a:custGeom>
                <a:avLst/>
                <a:gdLst/>
                <a:ahLst/>
                <a:cxnLst/>
                <a:rect l="l" t="t" r="r" b="b"/>
                <a:pathLst>
                  <a:path w="14463" h="12526" extrusionOk="0">
                    <a:moveTo>
                      <a:pt x="3616" y="0"/>
                    </a:moveTo>
                    <a:lnTo>
                      <a:pt x="1" y="6264"/>
                    </a:lnTo>
                    <a:lnTo>
                      <a:pt x="3616" y="12526"/>
                    </a:lnTo>
                    <a:lnTo>
                      <a:pt x="10847" y="12526"/>
                    </a:lnTo>
                    <a:lnTo>
                      <a:pt x="14463" y="6264"/>
                    </a:lnTo>
                    <a:lnTo>
                      <a:pt x="10847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4" name="Google Shape;404;p23"/>
              <p:cNvSpPr/>
              <p:nvPr/>
            </p:nvSpPr>
            <p:spPr>
              <a:xfrm>
                <a:off x="6786275" y="1840450"/>
                <a:ext cx="361625" cy="313150"/>
              </a:xfrm>
              <a:custGeom>
                <a:avLst/>
                <a:gdLst/>
                <a:ahLst/>
                <a:cxnLst/>
                <a:rect l="l" t="t" r="r" b="b"/>
                <a:pathLst>
                  <a:path w="14465" h="12526" extrusionOk="0">
                    <a:moveTo>
                      <a:pt x="3617" y="0"/>
                    </a:moveTo>
                    <a:lnTo>
                      <a:pt x="1" y="6262"/>
                    </a:lnTo>
                    <a:lnTo>
                      <a:pt x="3617" y="12526"/>
                    </a:lnTo>
                    <a:lnTo>
                      <a:pt x="10849" y="12526"/>
                    </a:lnTo>
                    <a:lnTo>
                      <a:pt x="14465" y="6262"/>
                    </a:lnTo>
                    <a:lnTo>
                      <a:pt x="108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5" name="Google Shape;405;p23"/>
              <p:cNvSpPr/>
              <p:nvPr/>
            </p:nvSpPr>
            <p:spPr>
              <a:xfrm>
                <a:off x="6786275" y="2185050"/>
                <a:ext cx="361625" cy="313125"/>
              </a:xfrm>
              <a:custGeom>
                <a:avLst/>
                <a:gdLst/>
                <a:ahLst/>
                <a:cxnLst/>
                <a:rect l="l" t="t" r="r" b="b"/>
                <a:pathLst>
                  <a:path w="14465" h="12525" extrusionOk="0">
                    <a:moveTo>
                      <a:pt x="3617" y="0"/>
                    </a:moveTo>
                    <a:lnTo>
                      <a:pt x="1" y="6263"/>
                    </a:lnTo>
                    <a:lnTo>
                      <a:pt x="3617" y="12525"/>
                    </a:lnTo>
                    <a:lnTo>
                      <a:pt x="10849" y="12525"/>
                    </a:lnTo>
                    <a:lnTo>
                      <a:pt x="14465" y="6263"/>
                    </a:lnTo>
                    <a:lnTo>
                      <a:pt x="108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6" name="Google Shape;406;p23"/>
              <p:cNvSpPr/>
              <p:nvPr/>
            </p:nvSpPr>
            <p:spPr>
              <a:xfrm>
                <a:off x="7080800" y="1668659"/>
                <a:ext cx="361575" cy="313150"/>
              </a:xfrm>
              <a:custGeom>
                <a:avLst/>
                <a:gdLst/>
                <a:ahLst/>
                <a:cxnLst/>
                <a:rect l="l" t="t" r="r" b="b"/>
                <a:pathLst>
                  <a:path w="14463" h="12526" extrusionOk="0">
                    <a:moveTo>
                      <a:pt x="3617" y="0"/>
                    </a:moveTo>
                    <a:lnTo>
                      <a:pt x="1" y="6262"/>
                    </a:lnTo>
                    <a:lnTo>
                      <a:pt x="3617" y="12526"/>
                    </a:lnTo>
                    <a:lnTo>
                      <a:pt x="10848" y="12526"/>
                    </a:lnTo>
                    <a:lnTo>
                      <a:pt x="14463" y="6262"/>
                    </a:lnTo>
                    <a:lnTo>
                      <a:pt x="10848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407" name="Google Shape;407;p23"/>
            <p:cNvGrpSpPr/>
            <p:nvPr/>
          </p:nvGrpSpPr>
          <p:grpSpPr>
            <a:xfrm flipH="1">
              <a:off x="8624258" y="4110775"/>
              <a:ext cx="654775" cy="657750"/>
              <a:chOff x="7663400" y="2447013"/>
              <a:chExt cx="654775" cy="657750"/>
            </a:xfrm>
          </p:grpSpPr>
          <p:sp>
            <p:nvSpPr>
              <p:cNvPr id="408" name="Google Shape;408;p23"/>
              <p:cNvSpPr/>
              <p:nvPr/>
            </p:nvSpPr>
            <p:spPr>
              <a:xfrm>
                <a:off x="7663400" y="2447013"/>
                <a:ext cx="361575" cy="313125"/>
              </a:xfrm>
              <a:custGeom>
                <a:avLst/>
                <a:gdLst/>
                <a:ahLst/>
                <a:cxnLst/>
                <a:rect l="l" t="t" r="r" b="b"/>
                <a:pathLst>
                  <a:path w="14463" h="12525" extrusionOk="0">
                    <a:moveTo>
                      <a:pt x="3617" y="0"/>
                    </a:moveTo>
                    <a:lnTo>
                      <a:pt x="1" y="6262"/>
                    </a:lnTo>
                    <a:lnTo>
                      <a:pt x="3617" y="12525"/>
                    </a:lnTo>
                    <a:lnTo>
                      <a:pt x="10847" y="12525"/>
                    </a:lnTo>
                    <a:lnTo>
                      <a:pt x="14462" y="6262"/>
                    </a:lnTo>
                    <a:lnTo>
                      <a:pt x="10847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9" name="Google Shape;409;p23"/>
              <p:cNvSpPr/>
              <p:nvPr/>
            </p:nvSpPr>
            <p:spPr>
              <a:xfrm>
                <a:off x="7663400" y="2791638"/>
                <a:ext cx="361575" cy="313125"/>
              </a:xfrm>
              <a:custGeom>
                <a:avLst/>
                <a:gdLst/>
                <a:ahLst/>
                <a:cxnLst/>
                <a:rect l="l" t="t" r="r" b="b"/>
                <a:pathLst>
                  <a:path w="14463" h="12525" extrusionOk="0">
                    <a:moveTo>
                      <a:pt x="3617" y="0"/>
                    </a:moveTo>
                    <a:lnTo>
                      <a:pt x="1" y="6262"/>
                    </a:lnTo>
                    <a:lnTo>
                      <a:pt x="3617" y="12525"/>
                    </a:lnTo>
                    <a:lnTo>
                      <a:pt x="10847" y="12525"/>
                    </a:lnTo>
                    <a:lnTo>
                      <a:pt x="14462" y="6262"/>
                    </a:lnTo>
                    <a:lnTo>
                      <a:pt x="10847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0" name="Google Shape;410;p23"/>
              <p:cNvSpPr/>
              <p:nvPr/>
            </p:nvSpPr>
            <p:spPr>
              <a:xfrm>
                <a:off x="7956600" y="2619313"/>
                <a:ext cx="361575" cy="313150"/>
              </a:xfrm>
              <a:custGeom>
                <a:avLst/>
                <a:gdLst/>
                <a:ahLst/>
                <a:cxnLst/>
                <a:rect l="l" t="t" r="r" b="b"/>
                <a:pathLst>
                  <a:path w="14463" h="12526" extrusionOk="0">
                    <a:moveTo>
                      <a:pt x="3617" y="0"/>
                    </a:moveTo>
                    <a:lnTo>
                      <a:pt x="1" y="6263"/>
                    </a:lnTo>
                    <a:lnTo>
                      <a:pt x="3617" y="12526"/>
                    </a:lnTo>
                    <a:lnTo>
                      <a:pt x="10848" y="12526"/>
                    </a:lnTo>
                    <a:lnTo>
                      <a:pt x="14463" y="6263"/>
                    </a:lnTo>
                    <a:lnTo>
                      <a:pt x="10848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411" name="Google Shape;411;p23"/>
            <p:cNvGrpSpPr/>
            <p:nvPr/>
          </p:nvGrpSpPr>
          <p:grpSpPr>
            <a:xfrm flipH="1">
              <a:off x="7351642" y="-268650"/>
              <a:ext cx="949825" cy="657750"/>
              <a:chOff x="7368350" y="1061350"/>
              <a:chExt cx="949825" cy="657750"/>
            </a:xfrm>
          </p:grpSpPr>
          <p:sp>
            <p:nvSpPr>
              <p:cNvPr id="412" name="Google Shape;412;p23"/>
              <p:cNvSpPr/>
              <p:nvPr/>
            </p:nvSpPr>
            <p:spPr>
              <a:xfrm>
                <a:off x="7368350" y="1233675"/>
                <a:ext cx="361575" cy="313125"/>
              </a:xfrm>
              <a:custGeom>
                <a:avLst/>
                <a:gdLst/>
                <a:ahLst/>
                <a:cxnLst/>
                <a:rect l="l" t="t" r="r" b="b"/>
                <a:pathLst>
                  <a:path w="14463" h="12525" extrusionOk="0">
                    <a:moveTo>
                      <a:pt x="3617" y="0"/>
                    </a:moveTo>
                    <a:lnTo>
                      <a:pt x="1" y="6262"/>
                    </a:lnTo>
                    <a:lnTo>
                      <a:pt x="3617" y="12524"/>
                    </a:lnTo>
                    <a:lnTo>
                      <a:pt x="10848" y="12524"/>
                    </a:lnTo>
                    <a:lnTo>
                      <a:pt x="14463" y="6262"/>
                    </a:lnTo>
                    <a:lnTo>
                      <a:pt x="10848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3" name="Google Shape;413;p23"/>
              <p:cNvSpPr/>
              <p:nvPr/>
            </p:nvSpPr>
            <p:spPr>
              <a:xfrm>
                <a:off x="7663400" y="1061350"/>
                <a:ext cx="361575" cy="313150"/>
              </a:xfrm>
              <a:custGeom>
                <a:avLst/>
                <a:gdLst/>
                <a:ahLst/>
                <a:cxnLst/>
                <a:rect l="l" t="t" r="r" b="b"/>
                <a:pathLst>
                  <a:path w="14463" h="12526" extrusionOk="0">
                    <a:moveTo>
                      <a:pt x="3616" y="0"/>
                    </a:moveTo>
                    <a:lnTo>
                      <a:pt x="1" y="6263"/>
                    </a:lnTo>
                    <a:lnTo>
                      <a:pt x="3616" y="12525"/>
                    </a:lnTo>
                    <a:lnTo>
                      <a:pt x="10846" y="12525"/>
                    </a:lnTo>
                    <a:lnTo>
                      <a:pt x="14462" y="6263"/>
                    </a:lnTo>
                    <a:lnTo>
                      <a:pt x="10846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4" name="Google Shape;414;p23"/>
              <p:cNvSpPr/>
              <p:nvPr/>
            </p:nvSpPr>
            <p:spPr>
              <a:xfrm>
                <a:off x="7663400" y="1405950"/>
                <a:ext cx="361575" cy="313150"/>
              </a:xfrm>
              <a:custGeom>
                <a:avLst/>
                <a:gdLst/>
                <a:ahLst/>
                <a:cxnLst/>
                <a:rect l="l" t="t" r="r" b="b"/>
                <a:pathLst>
                  <a:path w="14463" h="12526" extrusionOk="0">
                    <a:moveTo>
                      <a:pt x="3616" y="0"/>
                    </a:moveTo>
                    <a:lnTo>
                      <a:pt x="1" y="6262"/>
                    </a:lnTo>
                    <a:lnTo>
                      <a:pt x="3616" y="12526"/>
                    </a:lnTo>
                    <a:lnTo>
                      <a:pt x="10846" y="12526"/>
                    </a:lnTo>
                    <a:lnTo>
                      <a:pt x="14462" y="6262"/>
                    </a:lnTo>
                    <a:lnTo>
                      <a:pt x="10846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5" name="Google Shape;415;p23"/>
              <p:cNvSpPr/>
              <p:nvPr/>
            </p:nvSpPr>
            <p:spPr>
              <a:xfrm>
                <a:off x="7956575" y="1233675"/>
                <a:ext cx="361600" cy="313125"/>
              </a:xfrm>
              <a:custGeom>
                <a:avLst/>
                <a:gdLst/>
                <a:ahLst/>
                <a:cxnLst/>
                <a:rect l="l" t="t" r="r" b="b"/>
                <a:pathLst>
                  <a:path w="14464" h="12525" extrusionOk="0">
                    <a:moveTo>
                      <a:pt x="3616" y="0"/>
                    </a:moveTo>
                    <a:lnTo>
                      <a:pt x="1" y="6262"/>
                    </a:lnTo>
                    <a:lnTo>
                      <a:pt x="3616" y="12524"/>
                    </a:lnTo>
                    <a:lnTo>
                      <a:pt x="10848" y="12524"/>
                    </a:lnTo>
                    <a:lnTo>
                      <a:pt x="14464" y="6262"/>
                    </a:lnTo>
                    <a:lnTo>
                      <a:pt x="10848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pic>
        <p:nvPicPr>
          <p:cNvPr id="416" name="Google Shape;416;p2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26059" y="215930"/>
            <a:ext cx="667860" cy="14243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CUSTOM_4_2"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24"/>
          <p:cNvSpPr txBox="1">
            <a:spLocks noGrp="1"/>
          </p:cNvSpPr>
          <p:nvPr>
            <p:ph type="title"/>
          </p:nvPr>
        </p:nvSpPr>
        <p:spPr>
          <a:xfrm>
            <a:off x="1645150" y="2444251"/>
            <a:ext cx="3118500" cy="8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419" name="Google Shape;419;p24"/>
          <p:cNvSpPr txBox="1">
            <a:spLocks noGrp="1"/>
          </p:cNvSpPr>
          <p:nvPr>
            <p:ph type="subTitle" idx="1"/>
          </p:nvPr>
        </p:nvSpPr>
        <p:spPr>
          <a:xfrm>
            <a:off x="1645150" y="3340151"/>
            <a:ext cx="3118500" cy="10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grpSp>
        <p:nvGrpSpPr>
          <p:cNvPr id="420" name="Google Shape;420;p24"/>
          <p:cNvGrpSpPr/>
          <p:nvPr/>
        </p:nvGrpSpPr>
        <p:grpSpPr>
          <a:xfrm>
            <a:off x="349810" y="239148"/>
            <a:ext cx="7702699" cy="6407359"/>
            <a:chOff x="349807" y="179360"/>
            <a:chExt cx="7702699" cy="4805519"/>
          </a:xfrm>
        </p:grpSpPr>
        <p:grpSp>
          <p:nvGrpSpPr>
            <p:cNvPr id="421" name="Google Shape;421;p24"/>
            <p:cNvGrpSpPr/>
            <p:nvPr/>
          </p:nvGrpSpPr>
          <p:grpSpPr>
            <a:xfrm flipH="1">
              <a:off x="349807" y="4799123"/>
              <a:ext cx="838324" cy="185756"/>
              <a:chOff x="4389925" y="459275"/>
              <a:chExt cx="999075" cy="221375"/>
            </a:xfrm>
          </p:grpSpPr>
          <p:sp>
            <p:nvSpPr>
              <p:cNvPr id="422" name="Google Shape;422;p24"/>
              <p:cNvSpPr/>
              <p:nvPr/>
            </p:nvSpPr>
            <p:spPr>
              <a:xfrm>
                <a:off x="438992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1" y="0"/>
                      <a:pt x="1" y="632"/>
                      <a:pt x="1" y="1412"/>
                    </a:cubicBezTo>
                    <a:cubicBezTo>
                      <a:pt x="1" y="2192"/>
                      <a:pt x="633" y="2824"/>
                      <a:pt x="1413" y="2824"/>
                    </a:cubicBezTo>
                    <a:cubicBezTo>
                      <a:pt x="2192" y="2824"/>
                      <a:pt x="2825" y="2192"/>
                      <a:pt x="2825" y="1412"/>
                    </a:cubicBezTo>
                    <a:cubicBezTo>
                      <a:pt x="2825" y="631"/>
                      <a:pt x="2192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3" name="Google Shape;423;p24"/>
              <p:cNvSpPr/>
              <p:nvPr/>
            </p:nvSpPr>
            <p:spPr>
              <a:xfrm>
                <a:off x="457562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2" y="0"/>
                      <a:pt x="1" y="632"/>
                      <a:pt x="1" y="1412"/>
                    </a:cubicBezTo>
                    <a:cubicBezTo>
                      <a:pt x="1" y="2192"/>
                      <a:pt x="633" y="2824"/>
                      <a:pt x="1413" y="2824"/>
                    </a:cubicBezTo>
                    <a:cubicBezTo>
                      <a:pt x="2192" y="2824"/>
                      <a:pt x="2825" y="2192"/>
                      <a:pt x="2825" y="1412"/>
                    </a:cubicBezTo>
                    <a:cubicBezTo>
                      <a:pt x="2825" y="631"/>
                      <a:pt x="2192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4" name="Google Shape;424;p24"/>
              <p:cNvSpPr/>
              <p:nvPr/>
            </p:nvSpPr>
            <p:spPr>
              <a:xfrm>
                <a:off x="476132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2" y="0"/>
                      <a:pt x="1" y="632"/>
                      <a:pt x="1" y="1412"/>
                    </a:cubicBezTo>
                    <a:cubicBezTo>
                      <a:pt x="1" y="2192"/>
                      <a:pt x="633" y="2824"/>
                      <a:pt x="1413" y="2824"/>
                    </a:cubicBezTo>
                    <a:cubicBezTo>
                      <a:pt x="2192" y="2824"/>
                      <a:pt x="2825" y="2192"/>
                      <a:pt x="2825" y="1412"/>
                    </a:cubicBezTo>
                    <a:cubicBezTo>
                      <a:pt x="2825" y="631"/>
                      <a:pt x="2192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5" name="Google Shape;425;p24"/>
              <p:cNvSpPr/>
              <p:nvPr/>
            </p:nvSpPr>
            <p:spPr>
              <a:xfrm>
                <a:off x="494697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3" y="0"/>
                      <a:pt x="1" y="632"/>
                      <a:pt x="1" y="1412"/>
                    </a:cubicBezTo>
                    <a:cubicBezTo>
                      <a:pt x="1" y="2192"/>
                      <a:pt x="634" y="2824"/>
                      <a:pt x="1413" y="2824"/>
                    </a:cubicBezTo>
                    <a:cubicBezTo>
                      <a:pt x="2194" y="2824"/>
                      <a:pt x="2825" y="2192"/>
                      <a:pt x="2825" y="1412"/>
                    </a:cubicBezTo>
                    <a:cubicBezTo>
                      <a:pt x="2825" y="631"/>
                      <a:pt x="2193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6" name="Google Shape;426;p24"/>
              <p:cNvSpPr/>
              <p:nvPr/>
            </p:nvSpPr>
            <p:spPr>
              <a:xfrm>
                <a:off x="513267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3" y="0"/>
                      <a:pt x="1" y="632"/>
                      <a:pt x="1" y="1412"/>
                    </a:cubicBezTo>
                    <a:cubicBezTo>
                      <a:pt x="1" y="2192"/>
                      <a:pt x="634" y="2824"/>
                      <a:pt x="1413" y="2824"/>
                    </a:cubicBezTo>
                    <a:cubicBezTo>
                      <a:pt x="2193" y="2824"/>
                      <a:pt x="2825" y="2192"/>
                      <a:pt x="2825" y="1412"/>
                    </a:cubicBezTo>
                    <a:cubicBezTo>
                      <a:pt x="2825" y="631"/>
                      <a:pt x="2193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7" name="Google Shape;427;p24"/>
              <p:cNvSpPr/>
              <p:nvPr/>
            </p:nvSpPr>
            <p:spPr>
              <a:xfrm>
                <a:off x="531837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4" y="0"/>
                      <a:pt x="1" y="632"/>
                      <a:pt x="1" y="1412"/>
                    </a:cubicBezTo>
                    <a:cubicBezTo>
                      <a:pt x="1" y="2192"/>
                      <a:pt x="634" y="2824"/>
                      <a:pt x="1413" y="2824"/>
                    </a:cubicBezTo>
                    <a:cubicBezTo>
                      <a:pt x="2193" y="2824"/>
                      <a:pt x="2825" y="2192"/>
                      <a:pt x="2825" y="1412"/>
                    </a:cubicBezTo>
                    <a:cubicBezTo>
                      <a:pt x="2825" y="631"/>
                      <a:pt x="2193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8" name="Google Shape;428;p24"/>
              <p:cNvSpPr/>
              <p:nvPr/>
            </p:nvSpPr>
            <p:spPr>
              <a:xfrm>
                <a:off x="438992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1" y="1"/>
                      <a:pt x="1" y="634"/>
                      <a:pt x="1" y="1413"/>
                    </a:cubicBezTo>
                    <a:cubicBezTo>
                      <a:pt x="1" y="2194"/>
                      <a:pt x="633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4" y="2825"/>
                      <a:pt x="2825" y="2193"/>
                      <a:pt x="2825" y="1413"/>
                    </a:cubicBezTo>
                    <a:cubicBezTo>
                      <a:pt x="2825" y="633"/>
                      <a:pt x="2192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9" name="Google Shape;429;p24"/>
              <p:cNvSpPr/>
              <p:nvPr/>
            </p:nvSpPr>
            <p:spPr>
              <a:xfrm>
                <a:off x="457562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2" y="1"/>
                      <a:pt x="1" y="634"/>
                      <a:pt x="1" y="1413"/>
                    </a:cubicBezTo>
                    <a:cubicBezTo>
                      <a:pt x="1" y="2194"/>
                      <a:pt x="633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4" y="2825"/>
                      <a:pt x="2825" y="2193"/>
                      <a:pt x="2825" y="1413"/>
                    </a:cubicBezTo>
                    <a:cubicBezTo>
                      <a:pt x="2825" y="633"/>
                      <a:pt x="2192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0" name="Google Shape;430;p24"/>
              <p:cNvSpPr/>
              <p:nvPr/>
            </p:nvSpPr>
            <p:spPr>
              <a:xfrm>
                <a:off x="476132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2" y="1"/>
                      <a:pt x="1" y="634"/>
                      <a:pt x="1" y="1413"/>
                    </a:cubicBezTo>
                    <a:cubicBezTo>
                      <a:pt x="1" y="2194"/>
                      <a:pt x="633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4" y="2825"/>
                      <a:pt x="2825" y="2193"/>
                      <a:pt x="2825" y="1413"/>
                    </a:cubicBezTo>
                    <a:cubicBezTo>
                      <a:pt x="2825" y="633"/>
                      <a:pt x="2192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1" name="Google Shape;431;p24"/>
              <p:cNvSpPr/>
              <p:nvPr/>
            </p:nvSpPr>
            <p:spPr>
              <a:xfrm>
                <a:off x="494697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3" y="1"/>
                      <a:pt x="1" y="634"/>
                      <a:pt x="1" y="1413"/>
                    </a:cubicBezTo>
                    <a:cubicBezTo>
                      <a:pt x="1" y="2194"/>
                      <a:pt x="634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6" y="2825"/>
                      <a:pt x="2825" y="2193"/>
                      <a:pt x="2825" y="1413"/>
                    </a:cubicBezTo>
                    <a:cubicBezTo>
                      <a:pt x="2825" y="633"/>
                      <a:pt x="2193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2" name="Google Shape;432;p24"/>
              <p:cNvSpPr/>
              <p:nvPr/>
            </p:nvSpPr>
            <p:spPr>
              <a:xfrm>
                <a:off x="513267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3" y="1"/>
                      <a:pt x="1" y="634"/>
                      <a:pt x="1" y="1413"/>
                    </a:cubicBezTo>
                    <a:cubicBezTo>
                      <a:pt x="1" y="2194"/>
                      <a:pt x="634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5" y="2825"/>
                      <a:pt x="2825" y="2193"/>
                      <a:pt x="2825" y="1413"/>
                    </a:cubicBezTo>
                    <a:cubicBezTo>
                      <a:pt x="2825" y="633"/>
                      <a:pt x="2193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3" name="Google Shape;433;p24"/>
              <p:cNvSpPr/>
              <p:nvPr/>
            </p:nvSpPr>
            <p:spPr>
              <a:xfrm>
                <a:off x="531837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4" y="1"/>
                      <a:pt x="1" y="634"/>
                      <a:pt x="1" y="1413"/>
                    </a:cubicBezTo>
                    <a:cubicBezTo>
                      <a:pt x="1" y="2194"/>
                      <a:pt x="634" y="2825"/>
                      <a:pt x="1413" y="2825"/>
                    </a:cubicBezTo>
                    <a:cubicBezTo>
                      <a:pt x="2193" y="2825"/>
                      <a:pt x="2825" y="2194"/>
                      <a:pt x="2825" y="1413"/>
                    </a:cubicBezTo>
                    <a:cubicBezTo>
                      <a:pt x="2825" y="633"/>
                      <a:pt x="2193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434" name="Google Shape;434;p24"/>
            <p:cNvGrpSpPr/>
            <p:nvPr/>
          </p:nvGrpSpPr>
          <p:grpSpPr>
            <a:xfrm flipH="1">
              <a:off x="7214182" y="179360"/>
              <a:ext cx="838324" cy="185756"/>
              <a:chOff x="4389925" y="459275"/>
              <a:chExt cx="999075" cy="221375"/>
            </a:xfrm>
          </p:grpSpPr>
          <p:sp>
            <p:nvSpPr>
              <p:cNvPr id="435" name="Google Shape;435;p24"/>
              <p:cNvSpPr/>
              <p:nvPr/>
            </p:nvSpPr>
            <p:spPr>
              <a:xfrm>
                <a:off x="438992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1" y="0"/>
                      <a:pt x="1" y="632"/>
                      <a:pt x="1" y="1412"/>
                    </a:cubicBezTo>
                    <a:cubicBezTo>
                      <a:pt x="1" y="2192"/>
                      <a:pt x="633" y="2824"/>
                      <a:pt x="1413" y="2824"/>
                    </a:cubicBezTo>
                    <a:cubicBezTo>
                      <a:pt x="2192" y="2824"/>
                      <a:pt x="2825" y="2192"/>
                      <a:pt x="2825" y="1412"/>
                    </a:cubicBezTo>
                    <a:cubicBezTo>
                      <a:pt x="2825" y="631"/>
                      <a:pt x="2192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6" name="Google Shape;436;p24"/>
              <p:cNvSpPr/>
              <p:nvPr/>
            </p:nvSpPr>
            <p:spPr>
              <a:xfrm>
                <a:off x="457562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2" y="0"/>
                      <a:pt x="1" y="632"/>
                      <a:pt x="1" y="1412"/>
                    </a:cubicBezTo>
                    <a:cubicBezTo>
                      <a:pt x="1" y="2192"/>
                      <a:pt x="633" y="2824"/>
                      <a:pt x="1413" y="2824"/>
                    </a:cubicBezTo>
                    <a:cubicBezTo>
                      <a:pt x="2192" y="2824"/>
                      <a:pt x="2825" y="2192"/>
                      <a:pt x="2825" y="1412"/>
                    </a:cubicBezTo>
                    <a:cubicBezTo>
                      <a:pt x="2825" y="631"/>
                      <a:pt x="2192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7" name="Google Shape;437;p24"/>
              <p:cNvSpPr/>
              <p:nvPr/>
            </p:nvSpPr>
            <p:spPr>
              <a:xfrm>
                <a:off x="476132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2" y="0"/>
                      <a:pt x="1" y="632"/>
                      <a:pt x="1" y="1412"/>
                    </a:cubicBezTo>
                    <a:cubicBezTo>
                      <a:pt x="1" y="2192"/>
                      <a:pt x="633" y="2824"/>
                      <a:pt x="1413" y="2824"/>
                    </a:cubicBezTo>
                    <a:cubicBezTo>
                      <a:pt x="2192" y="2824"/>
                      <a:pt x="2825" y="2192"/>
                      <a:pt x="2825" y="1412"/>
                    </a:cubicBezTo>
                    <a:cubicBezTo>
                      <a:pt x="2825" y="631"/>
                      <a:pt x="2192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8" name="Google Shape;438;p24"/>
              <p:cNvSpPr/>
              <p:nvPr/>
            </p:nvSpPr>
            <p:spPr>
              <a:xfrm>
                <a:off x="494697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3" y="0"/>
                      <a:pt x="1" y="632"/>
                      <a:pt x="1" y="1412"/>
                    </a:cubicBezTo>
                    <a:cubicBezTo>
                      <a:pt x="1" y="2192"/>
                      <a:pt x="634" y="2824"/>
                      <a:pt x="1413" y="2824"/>
                    </a:cubicBezTo>
                    <a:cubicBezTo>
                      <a:pt x="2194" y="2824"/>
                      <a:pt x="2825" y="2192"/>
                      <a:pt x="2825" y="1412"/>
                    </a:cubicBezTo>
                    <a:cubicBezTo>
                      <a:pt x="2825" y="631"/>
                      <a:pt x="2193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9" name="Google Shape;439;p24"/>
              <p:cNvSpPr/>
              <p:nvPr/>
            </p:nvSpPr>
            <p:spPr>
              <a:xfrm>
                <a:off x="513267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3" y="0"/>
                      <a:pt x="1" y="632"/>
                      <a:pt x="1" y="1412"/>
                    </a:cubicBezTo>
                    <a:cubicBezTo>
                      <a:pt x="1" y="2192"/>
                      <a:pt x="634" y="2824"/>
                      <a:pt x="1413" y="2824"/>
                    </a:cubicBezTo>
                    <a:cubicBezTo>
                      <a:pt x="2193" y="2824"/>
                      <a:pt x="2825" y="2192"/>
                      <a:pt x="2825" y="1412"/>
                    </a:cubicBezTo>
                    <a:cubicBezTo>
                      <a:pt x="2825" y="631"/>
                      <a:pt x="2193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0" name="Google Shape;440;p24"/>
              <p:cNvSpPr/>
              <p:nvPr/>
            </p:nvSpPr>
            <p:spPr>
              <a:xfrm>
                <a:off x="531837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4" y="0"/>
                      <a:pt x="1" y="632"/>
                      <a:pt x="1" y="1412"/>
                    </a:cubicBezTo>
                    <a:cubicBezTo>
                      <a:pt x="1" y="2192"/>
                      <a:pt x="634" y="2824"/>
                      <a:pt x="1413" y="2824"/>
                    </a:cubicBezTo>
                    <a:cubicBezTo>
                      <a:pt x="2193" y="2824"/>
                      <a:pt x="2825" y="2192"/>
                      <a:pt x="2825" y="1412"/>
                    </a:cubicBezTo>
                    <a:cubicBezTo>
                      <a:pt x="2825" y="631"/>
                      <a:pt x="2193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1" name="Google Shape;441;p24"/>
              <p:cNvSpPr/>
              <p:nvPr/>
            </p:nvSpPr>
            <p:spPr>
              <a:xfrm>
                <a:off x="438992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1" y="1"/>
                      <a:pt x="1" y="634"/>
                      <a:pt x="1" y="1413"/>
                    </a:cubicBezTo>
                    <a:cubicBezTo>
                      <a:pt x="1" y="2194"/>
                      <a:pt x="633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4" y="2825"/>
                      <a:pt x="2825" y="2193"/>
                      <a:pt x="2825" y="1413"/>
                    </a:cubicBezTo>
                    <a:cubicBezTo>
                      <a:pt x="2825" y="633"/>
                      <a:pt x="2192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2" name="Google Shape;442;p24"/>
              <p:cNvSpPr/>
              <p:nvPr/>
            </p:nvSpPr>
            <p:spPr>
              <a:xfrm>
                <a:off x="457562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2" y="1"/>
                      <a:pt x="1" y="634"/>
                      <a:pt x="1" y="1413"/>
                    </a:cubicBezTo>
                    <a:cubicBezTo>
                      <a:pt x="1" y="2194"/>
                      <a:pt x="633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4" y="2825"/>
                      <a:pt x="2825" y="2193"/>
                      <a:pt x="2825" y="1413"/>
                    </a:cubicBezTo>
                    <a:cubicBezTo>
                      <a:pt x="2825" y="633"/>
                      <a:pt x="2192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3" name="Google Shape;443;p24"/>
              <p:cNvSpPr/>
              <p:nvPr/>
            </p:nvSpPr>
            <p:spPr>
              <a:xfrm>
                <a:off x="476132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2" y="1"/>
                      <a:pt x="1" y="634"/>
                      <a:pt x="1" y="1413"/>
                    </a:cubicBezTo>
                    <a:cubicBezTo>
                      <a:pt x="1" y="2194"/>
                      <a:pt x="633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4" y="2825"/>
                      <a:pt x="2825" y="2193"/>
                      <a:pt x="2825" y="1413"/>
                    </a:cubicBezTo>
                    <a:cubicBezTo>
                      <a:pt x="2825" y="633"/>
                      <a:pt x="2192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4" name="Google Shape;444;p24"/>
              <p:cNvSpPr/>
              <p:nvPr/>
            </p:nvSpPr>
            <p:spPr>
              <a:xfrm>
                <a:off x="494697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3" y="1"/>
                      <a:pt x="1" y="634"/>
                      <a:pt x="1" y="1413"/>
                    </a:cubicBezTo>
                    <a:cubicBezTo>
                      <a:pt x="1" y="2194"/>
                      <a:pt x="634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6" y="2825"/>
                      <a:pt x="2825" y="2193"/>
                      <a:pt x="2825" y="1413"/>
                    </a:cubicBezTo>
                    <a:cubicBezTo>
                      <a:pt x="2825" y="633"/>
                      <a:pt x="2193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5" name="Google Shape;445;p24"/>
              <p:cNvSpPr/>
              <p:nvPr/>
            </p:nvSpPr>
            <p:spPr>
              <a:xfrm>
                <a:off x="513267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3" y="1"/>
                      <a:pt x="1" y="634"/>
                      <a:pt x="1" y="1413"/>
                    </a:cubicBezTo>
                    <a:cubicBezTo>
                      <a:pt x="1" y="2194"/>
                      <a:pt x="634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5" y="2825"/>
                      <a:pt x="2825" y="2193"/>
                      <a:pt x="2825" y="1413"/>
                    </a:cubicBezTo>
                    <a:cubicBezTo>
                      <a:pt x="2825" y="633"/>
                      <a:pt x="2193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6" name="Google Shape;446;p24"/>
              <p:cNvSpPr/>
              <p:nvPr/>
            </p:nvSpPr>
            <p:spPr>
              <a:xfrm>
                <a:off x="531837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4" y="1"/>
                      <a:pt x="1" y="634"/>
                      <a:pt x="1" y="1413"/>
                    </a:cubicBezTo>
                    <a:cubicBezTo>
                      <a:pt x="1" y="2194"/>
                      <a:pt x="634" y="2825"/>
                      <a:pt x="1413" y="2825"/>
                    </a:cubicBezTo>
                    <a:cubicBezTo>
                      <a:pt x="2193" y="2825"/>
                      <a:pt x="2825" y="2194"/>
                      <a:pt x="2825" y="1413"/>
                    </a:cubicBezTo>
                    <a:cubicBezTo>
                      <a:pt x="2825" y="633"/>
                      <a:pt x="2193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447" name="Google Shape;447;p24"/>
          <p:cNvGrpSpPr/>
          <p:nvPr/>
        </p:nvGrpSpPr>
        <p:grpSpPr>
          <a:xfrm>
            <a:off x="135161" y="1685035"/>
            <a:ext cx="8542543" cy="5002271"/>
            <a:chOff x="135158" y="1263775"/>
            <a:chExt cx="8542543" cy="3751703"/>
          </a:xfrm>
        </p:grpSpPr>
        <p:sp>
          <p:nvSpPr>
            <p:cNvPr id="448" name="Google Shape;448;p24"/>
            <p:cNvSpPr/>
            <p:nvPr/>
          </p:nvSpPr>
          <p:spPr>
            <a:xfrm flipH="1">
              <a:off x="135158" y="1263775"/>
              <a:ext cx="286575" cy="248200"/>
            </a:xfrm>
            <a:custGeom>
              <a:avLst/>
              <a:gdLst/>
              <a:ahLst/>
              <a:cxnLst/>
              <a:rect l="l" t="t" r="r" b="b"/>
              <a:pathLst>
                <a:path w="11463" h="9928" extrusionOk="0">
                  <a:moveTo>
                    <a:pt x="2866" y="0"/>
                  </a:moveTo>
                  <a:lnTo>
                    <a:pt x="0" y="4964"/>
                  </a:lnTo>
                  <a:lnTo>
                    <a:pt x="2866" y="9928"/>
                  </a:lnTo>
                  <a:lnTo>
                    <a:pt x="8596" y="9928"/>
                  </a:lnTo>
                  <a:lnTo>
                    <a:pt x="11462" y="4964"/>
                  </a:lnTo>
                  <a:lnTo>
                    <a:pt x="859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9" name="Google Shape;449;p24"/>
            <p:cNvSpPr/>
            <p:nvPr/>
          </p:nvSpPr>
          <p:spPr>
            <a:xfrm flipH="1">
              <a:off x="8430750" y="4768527"/>
              <a:ext cx="246951" cy="246951"/>
            </a:xfrm>
            <a:custGeom>
              <a:avLst/>
              <a:gdLst/>
              <a:ahLst/>
              <a:cxnLst/>
              <a:rect l="l" t="t" r="r" b="b"/>
              <a:pathLst>
                <a:path w="16768" h="16768" extrusionOk="0">
                  <a:moveTo>
                    <a:pt x="6510" y="0"/>
                  </a:moveTo>
                  <a:cubicBezTo>
                    <a:pt x="5794" y="0"/>
                    <a:pt x="5212" y="581"/>
                    <a:pt x="5212" y="1299"/>
                  </a:cubicBezTo>
                  <a:lnTo>
                    <a:pt x="5212" y="3914"/>
                  </a:lnTo>
                  <a:cubicBezTo>
                    <a:pt x="5212" y="4630"/>
                    <a:pt x="4631" y="5212"/>
                    <a:pt x="3913" y="5212"/>
                  </a:cubicBezTo>
                  <a:lnTo>
                    <a:pt x="1299" y="5212"/>
                  </a:lnTo>
                  <a:cubicBezTo>
                    <a:pt x="583" y="5212"/>
                    <a:pt x="1" y="5793"/>
                    <a:pt x="1" y="6511"/>
                  </a:cubicBezTo>
                  <a:lnTo>
                    <a:pt x="1" y="10258"/>
                  </a:lnTo>
                  <a:cubicBezTo>
                    <a:pt x="1" y="10975"/>
                    <a:pt x="582" y="11557"/>
                    <a:pt x="1299" y="11557"/>
                  </a:cubicBezTo>
                  <a:lnTo>
                    <a:pt x="3913" y="11557"/>
                  </a:lnTo>
                  <a:cubicBezTo>
                    <a:pt x="4629" y="11557"/>
                    <a:pt x="5212" y="12138"/>
                    <a:pt x="5212" y="12856"/>
                  </a:cubicBezTo>
                  <a:lnTo>
                    <a:pt x="5212" y="15468"/>
                  </a:lnTo>
                  <a:cubicBezTo>
                    <a:pt x="5212" y="16186"/>
                    <a:pt x="5793" y="16767"/>
                    <a:pt x="6510" y="16767"/>
                  </a:cubicBezTo>
                  <a:lnTo>
                    <a:pt x="10258" y="16767"/>
                  </a:lnTo>
                  <a:cubicBezTo>
                    <a:pt x="10975" y="16767"/>
                    <a:pt x="11556" y="16187"/>
                    <a:pt x="11556" y="15468"/>
                  </a:cubicBezTo>
                  <a:lnTo>
                    <a:pt x="11556" y="12855"/>
                  </a:lnTo>
                  <a:cubicBezTo>
                    <a:pt x="11556" y="12138"/>
                    <a:pt x="12137" y="11556"/>
                    <a:pt x="12855" y="11556"/>
                  </a:cubicBezTo>
                  <a:lnTo>
                    <a:pt x="15470" y="11556"/>
                  </a:lnTo>
                  <a:cubicBezTo>
                    <a:pt x="16186" y="11556"/>
                    <a:pt x="16768" y="10975"/>
                    <a:pt x="16768" y="10257"/>
                  </a:cubicBezTo>
                  <a:lnTo>
                    <a:pt x="16768" y="6510"/>
                  </a:lnTo>
                  <a:cubicBezTo>
                    <a:pt x="16768" y="5795"/>
                    <a:pt x="16186" y="5212"/>
                    <a:pt x="15470" y="5212"/>
                  </a:cubicBezTo>
                  <a:lnTo>
                    <a:pt x="12855" y="5212"/>
                  </a:lnTo>
                  <a:cubicBezTo>
                    <a:pt x="12139" y="5212"/>
                    <a:pt x="11556" y="4631"/>
                    <a:pt x="11556" y="3914"/>
                  </a:cubicBezTo>
                  <a:lnTo>
                    <a:pt x="11556" y="1299"/>
                  </a:lnTo>
                  <a:cubicBezTo>
                    <a:pt x="11556" y="582"/>
                    <a:pt x="10976" y="0"/>
                    <a:pt x="1025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50" name="Google Shape;450;p24"/>
          <p:cNvGrpSpPr/>
          <p:nvPr/>
        </p:nvGrpSpPr>
        <p:grpSpPr>
          <a:xfrm>
            <a:off x="943161" y="280833"/>
            <a:ext cx="8942117" cy="5712984"/>
            <a:chOff x="943158" y="210625"/>
            <a:chExt cx="8942117" cy="4284738"/>
          </a:xfrm>
        </p:grpSpPr>
        <p:grpSp>
          <p:nvGrpSpPr>
            <p:cNvPr id="451" name="Google Shape;451;p24"/>
            <p:cNvGrpSpPr/>
            <p:nvPr/>
          </p:nvGrpSpPr>
          <p:grpSpPr>
            <a:xfrm>
              <a:off x="8787483" y="3837613"/>
              <a:ext cx="654775" cy="657750"/>
              <a:chOff x="7663400" y="2447013"/>
              <a:chExt cx="654775" cy="657750"/>
            </a:xfrm>
          </p:grpSpPr>
          <p:sp>
            <p:nvSpPr>
              <p:cNvPr id="452" name="Google Shape;452;p24"/>
              <p:cNvSpPr/>
              <p:nvPr/>
            </p:nvSpPr>
            <p:spPr>
              <a:xfrm>
                <a:off x="7663400" y="2447013"/>
                <a:ext cx="361575" cy="313125"/>
              </a:xfrm>
              <a:custGeom>
                <a:avLst/>
                <a:gdLst/>
                <a:ahLst/>
                <a:cxnLst/>
                <a:rect l="l" t="t" r="r" b="b"/>
                <a:pathLst>
                  <a:path w="14463" h="12525" extrusionOk="0">
                    <a:moveTo>
                      <a:pt x="3617" y="0"/>
                    </a:moveTo>
                    <a:lnTo>
                      <a:pt x="1" y="6262"/>
                    </a:lnTo>
                    <a:lnTo>
                      <a:pt x="3617" y="12525"/>
                    </a:lnTo>
                    <a:lnTo>
                      <a:pt x="10847" y="12525"/>
                    </a:lnTo>
                    <a:lnTo>
                      <a:pt x="14462" y="6262"/>
                    </a:lnTo>
                    <a:lnTo>
                      <a:pt x="10847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3" name="Google Shape;453;p24"/>
              <p:cNvSpPr/>
              <p:nvPr/>
            </p:nvSpPr>
            <p:spPr>
              <a:xfrm>
                <a:off x="7663400" y="2791638"/>
                <a:ext cx="361575" cy="313125"/>
              </a:xfrm>
              <a:custGeom>
                <a:avLst/>
                <a:gdLst/>
                <a:ahLst/>
                <a:cxnLst/>
                <a:rect l="l" t="t" r="r" b="b"/>
                <a:pathLst>
                  <a:path w="14463" h="12525" extrusionOk="0">
                    <a:moveTo>
                      <a:pt x="3617" y="0"/>
                    </a:moveTo>
                    <a:lnTo>
                      <a:pt x="1" y="6262"/>
                    </a:lnTo>
                    <a:lnTo>
                      <a:pt x="3617" y="12525"/>
                    </a:lnTo>
                    <a:lnTo>
                      <a:pt x="10847" y="12525"/>
                    </a:lnTo>
                    <a:lnTo>
                      <a:pt x="14462" y="6262"/>
                    </a:lnTo>
                    <a:lnTo>
                      <a:pt x="10847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4" name="Google Shape;454;p24"/>
              <p:cNvSpPr/>
              <p:nvPr/>
            </p:nvSpPr>
            <p:spPr>
              <a:xfrm>
                <a:off x="7956600" y="2619313"/>
                <a:ext cx="361575" cy="313150"/>
              </a:xfrm>
              <a:custGeom>
                <a:avLst/>
                <a:gdLst/>
                <a:ahLst/>
                <a:cxnLst/>
                <a:rect l="l" t="t" r="r" b="b"/>
                <a:pathLst>
                  <a:path w="14463" h="12526" extrusionOk="0">
                    <a:moveTo>
                      <a:pt x="3617" y="0"/>
                    </a:moveTo>
                    <a:lnTo>
                      <a:pt x="1" y="6263"/>
                    </a:lnTo>
                    <a:lnTo>
                      <a:pt x="3617" y="12526"/>
                    </a:lnTo>
                    <a:lnTo>
                      <a:pt x="10848" y="12526"/>
                    </a:lnTo>
                    <a:lnTo>
                      <a:pt x="14463" y="6263"/>
                    </a:lnTo>
                    <a:lnTo>
                      <a:pt x="10848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455" name="Google Shape;455;p24"/>
            <p:cNvGrpSpPr/>
            <p:nvPr/>
          </p:nvGrpSpPr>
          <p:grpSpPr>
            <a:xfrm flipH="1">
              <a:off x="943158" y="210625"/>
              <a:ext cx="949825" cy="657750"/>
              <a:chOff x="7368350" y="1175650"/>
              <a:chExt cx="949825" cy="657750"/>
            </a:xfrm>
          </p:grpSpPr>
          <p:sp>
            <p:nvSpPr>
              <p:cNvPr id="456" name="Google Shape;456;p24"/>
              <p:cNvSpPr/>
              <p:nvPr/>
            </p:nvSpPr>
            <p:spPr>
              <a:xfrm>
                <a:off x="7368350" y="1347975"/>
                <a:ext cx="361575" cy="313125"/>
              </a:xfrm>
              <a:custGeom>
                <a:avLst/>
                <a:gdLst/>
                <a:ahLst/>
                <a:cxnLst/>
                <a:rect l="l" t="t" r="r" b="b"/>
                <a:pathLst>
                  <a:path w="14463" h="12525" extrusionOk="0">
                    <a:moveTo>
                      <a:pt x="3617" y="0"/>
                    </a:moveTo>
                    <a:lnTo>
                      <a:pt x="1" y="6262"/>
                    </a:lnTo>
                    <a:lnTo>
                      <a:pt x="3617" y="12524"/>
                    </a:lnTo>
                    <a:lnTo>
                      <a:pt x="10848" y="12524"/>
                    </a:lnTo>
                    <a:lnTo>
                      <a:pt x="14463" y="6262"/>
                    </a:lnTo>
                    <a:lnTo>
                      <a:pt x="10848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7" name="Google Shape;457;p24"/>
              <p:cNvSpPr/>
              <p:nvPr/>
            </p:nvSpPr>
            <p:spPr>
              <a:xfrm>
                <a:off x="7663400" y="1175650"/>
                <a:ext cx="361575" cy="313150"/>
              </a:xfrm>
              <a:custGeom>
                <a:avLst/>
                <a:gdLst/>
                <a:ahLst/>
                <a:cxnLst/>
                <a:rect l="l" t="t" r="r" b="b"/>
                <a:pathLst>
                  <a:path w="14463" h="12526" extrusionOk="0">
                    <a:moveTo>
                      <a:pt x="3616" y="0"/>
                    </a:moveTo>
                    <a:lnTo>
                      <a:pt x="1" y="6263"/>
                    </a:lnTo>
                    <a:lnTo>
                      <a:pt x="3616" y="12525"/>
                    </a:lnTo>
                    <a:lnTo>
                      <a:pt x="10846" y="12525"/>
                    </a:lnTo>
                    <a:lnTo>
                      <a:pt x="14462" y="6263"/>
                    </a:lnTo>
                    <a:lnTo>
                      <a:pt x="10846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8" name="Google Shape;458;p24"/>
              <p:cNvSpPr/>
              <p:nvPr/>
            </p:nvSpPr>
            <p:spPr>
              <a:xfrm>
                <a:off x="7663400" y="1520250"/>
                <a:ext cx="361575" cy="313150"/>
              </a:xfrm>
              <a:custGeom>
                <a:avLst/>
                <a:gdLst/>
                <a:ahLst/>
                <a:cxnLst/>
                <a:rect l="l" t="t" r="r" b="b"/>
                <a:pathLst>
                  <a:path w="14463" h="12526" extrusionOk="0">
                    <a:moveTo>
                      <a:pt x="3616" y="0"/>
                    </a:moveTo>
                    <a:lnTo>
                      <a:pt x="1" y="6262"/>
                    </a:lnTo>
                    <a:lnTo>
                      <a:pt x="3616" y="12526"/>
                    </a:lnTo>
                    <a:lnTo>
                      <a:pt x="10846" y="12526"/>
                    </a:lnTo>
                    <a:lnTo>
                      <a:pt x="14462" y="6262"/>
                    </a:lnTo>
                    <a:lnTo>
                      <a:pt x="10846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9" name="Google Shape;459;p24"/>
              <p:cNvSpPr/>
              <p:nvPr/>
            </p:nvSpPr>
            <p:spPr>
              <a:xfrm>
                <a:off x="7956575" y="1347975"/>
                <a:ext cx="361600" cy="313125"/>
              </a:xfrm>
              <a:custGeom>
                <a:avLst/>
                <a:gdLst/>
                <a:ahLst/>
                <a:cxnLst/>
                <a:rect l="l" t="t" r="r" b="b"/>
                <a:pathLst>
                  <a:path w="14464" h="12525" extrusionOk="0">
                    <a:moveTo>
                      <a:pt x="3616" y="0"/>
                    </a:moveTo>
                    <a:lnTo>
                      <a:pt x="1" y="6262"/>
                    </a:lnTo>
                    <a:lnTo>
                      <a:pt x="3616" y="12524"/>
                    </a:lnTo>
                    <a:lnTo>
                      <a:pt x="10848" y="12524"/>
                    </a:lnTo>
                    <a:lnTo>
                      <a:pt x="14464" y="6262"/>
                    </a:lnTo>
                    <a:lnTo>
                      <a:pt x="10848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460" name="Google Shape;460;p24"/>
            <p:cNvGrpSpPr/>
            <p:nvPr/>
          </p:nvGrpSpPr>
          <p:grpSpPr>
            <a:xfrm>
              <a:off x="8641400" y="230459"/>
              <a:ext cx="1243875" cy="1001841"/>
              <a:chOff x="6198500" y="1668659"/>
              <a:chExt cx="1243875" cy="1001841"/>
            </a:xfrm>
          </p:grpSpPr>
          <p:sp>
            <p:nvSpPr>
              <p:cNvPr id="461" name="Google Shape;461;p24"/>
              <p:cNvSpPr/>
              <p:nvPr/>
            </p:nvSpPr>
            <p:spPr>
              <a:xfrm>
                <a:off x="6493125" y="2011125"/>
                <a:ext cx="361575" cy="313150"/>
              </a:xfrm>
              <a:custGeom>
                <a:avLst/>
                <a:gdLst/>
                <a:ahLst/>
                <a:cxnLst/>
                <a:rect l="l" t="t" r="r" b="b"/>
                <a:pathLst>
                  <a:path w="14463" h="12526" extrusionOk="0">
                    <a:moveTo>
                      <a:pt x="3616" y="0"/>
                    </a:moveTo>
                    <a:lnTo>
                      <a:pt x="1" y="6264"/>
                    </a:lnTo>
                    <a:lnTo>
                      <a:pt x="3616" y="12526"/>
                    </a:lnTo>
                    <a:lnTo>
                      <a:pt x="10847" y="12526"/>
                    </a:lnTo>
                    <a:lnTo>
                      <a:pt x="14463" y="6264"/>
                    </a:lnTo>
                    <a:lnTo>
                      <a:pt x="10847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2" name="Google Shape;462;p24"/>
              <p:cNvSpPr/>
              <p:nvPr/>
            </p:nvSpPr>
            <p:spPr>
              <a:xfrm>
                <a:off x="6198500" y="1840450"/>
                <a:ext cx="361575" cy="313150"/>
              </a:xfrm>
              <a:custGeom>
                <a:avLst/>
                <a:gdLst/>
                <a:ahLst/>
                <a:cxnLst/>
                <a:rect l="l" t="t" r="r" b="b"/>
                <a:pathLst>
                  <a:path w="14463" h="12526" extrusionOk="0">
                    <a:moveTo>
                      <a:pt x="3617" y="0"/>
                    </a:moveTo>
                    <a:lnTo>
                      <a:pt x="1" y="6262"/>
                    </a:lnTo>
                    <a:lnTo>
                      <a:pt x="3617" y="12526"/>
                    </a:lnTo>
                    <a:lnTo>
                      <a:pt x="10848" y="12526"/>
                    </a:lnTo>
                    <a:lnTo>
                      <a:pt x="14463" y="6262"/>
                    </a:lnTo>
                    <a:lnTo>
                      <a:pt x="10848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3" name="Google Shape;463;p24"/>
              <p:cNvSpPr/>
              <p:nvPr/>
            </p:nvSpPr>
            <p:spPr>
              <a:xfrm>
                <a:off x="6493125" y="2357350"/>
                <a:ext cx="361575" cy="313150"/>
              </a:xfrm>
              <a:custGeom>
                <a:avLst/>
                <a:gdLst/>
                <a:ahLst/>
                <a:cxnLst/>
                <a:rect l="l" t="t" r="r" b="b"/>
                <a:pathLst>
                  <a:path w="14463" h="12526" extrusionOk="0">
                    <a:moveTo>
                      <a:pt x="3616" y="0"/>
                    </a:moveTo>
                    <a:lnTo>
                      <a:pt x="1" y="6264"/>
                    </a:lnTo>
                    <a:lnTo>
                      <a:pt x="3616" y="12526"/>
                    </a:lnTo>
                    <a:lnTo>
                      <a:pt x="10847" y="12526"/>
                    </a:lnTo>
                    <a:lnTo>
                      <a:pt x="14463" y="6264"/>
                    </a:lnTo>
                    <a:lnTo>
                      <a:pt x="10847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4" name="Google Shape;464;p24"/>
              <p:cNvSpPr/>
              <p:nvPr/>
            </p:nvSpPr>
            <p:spPr>
              <a:xfrm>
                <a:off x="6786275" y="1840450"/>
                <a:ext cx="361625" cy="313150"/>
              </a:xfrm>
              <a:custGeom>
                <a:avLst/>
                <a:gdLst/>
                <a:ahLst/>
                <a:cxnLst/>
                <a:rect l="l" t="t" r="r" b="b"/>
                <a:pathLst>
                  <a:path w="14465" h="12526" extrusionOk="0">
                    <a:moveTo>
                      <a:pt x="3617" y="0"/>
                    </a:moveTo>
                    <a:lnTo>
                      <a:pt x="1" y="6262"/>
                    </a:lnTo>
                    <a:lnTo>
                      <a:pt x="3617" y="12526"/>
                    </a:lnTo>
                    <a:lnTo>
                      <a:pt x="10849" y="12526"/>
                    </a:lnTo>
                    <a:lnTo>
                      <a:pt x="14465" y="6262"/>
                    </a:lnTo>
                    <a:lnTo>
                      <a:pt x="108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5" name="Google Shape;465;p24"/>
              <p:cNvSpPr/>
              <p:nvPr/>
            </p:nvSpPr>
            <p:spPr>
              <a:xfrm>
                <a:off x="6786275" y="2185050"/>
                <a:ext cx="361625" cy="313125"/>
              </a:xfrm>
              <a:custGeom>
                <a:avLst/>
                <a:gdLst/>
                <a:ahLst/>
                <a:cxnLst/>
                <a:rect l="l" t="t" r="r" b="b"/>
                <a:pathLst>
                  <a:path w="14465" h="12525" extrusionOk="0">
                    <a:moveTo>
                      <a:pt x="3617" y="0"/>
                    </a:moveTo>
                    <a:lnTo>
                      <a:pt x="1" y="6263"/>
                    </a:lnTo>
                    <a:lnTo>
                      <a:pt x="3617" y="12525"/>
                    </a:lnTo>
                    <a:lnTo>
                      <a:pt x="10849" y="12525"/>
                    </a:lnTo>
                    <a:lnTo>
                      <a:pt x="14465" y="6263"/>
                    </a:lnTo>
                    <a:lnTo>
                      <a:pt x="108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6" name="Google Shape;466;p24"/>
              <p:cNvSpPr/>
              <p:nvPr/>
            </p:nvSpPr>
            <p:spPr>
              <a:xfrm>
                <a:off x="7080800" y="1668659"/>
                <a:ext cx="361575" cy="313150"/>
              </a:xfrm>
              <a:custGeom>
                <a:avLst/>
                <a:gdLst/>
                <a:ahLst/>
                <a:cxnLst/>
                <a:rect l="l" t="t" r="r" b="b"/>
                <a:pathLst>
                  <a:path w="14463" h="12526" extrusionOk="0">
                    <a:moveTo>
                      <a:pt x="3617" y="0"/>
                    </a:moveTo>
                    <a:lnTo>
                      <a:pt x="1" y="6262"/>
                    </a:lnTo>
                    <a:lnTo>
                      <a:pt x="3617" y="12526"/>
                    </a:lnTo>
                    <a:lnTo>
                      <a:pt x="10848" y="12526"/>
                    </a:lnTo>
                    <a:lnTo>
                      <a:pt x="14463" y="6262"/>
                    </a:lnTo>
                    <a:lnTo>
                      <a:pt x="10848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pic>
        <p:nvPicPr>
          <p:cNvPr id="467" name="Google Shape;467;p2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26059" y="215930"/>
            <a:ext cx="667860" cy="14243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9" name="Google Shape;469;p25"/>
          <p:cNvGrpSpPr/>
          <p:nvPr/>
        </p:nvGrpSpPr>
        <p:grpSpPr>
          <a:xfrm>
            <a:off x="251960" y="189531"/>
            <a:ext cx="8372299" cy="6457808"/>
            <a:chOff x="251957" y="142148"/>
            <a:chExt cx="8372299" cy="4843356"/>
          </a:xfrm>
        </p:grpSpPr>
        <p:grpSp>
          <p:nvGrpSpPr>
            <p:cNvPr id="470" name="Google Shape;470;p25"/>
            <p:cNvGrpSpPr/>
            <p:nvPr/>
          </p:nvGrpSpPr>
          <p:grpSpPr>
            <a:xfrm flipH="1">
              <a:off x="251957" y="142148"/>
              <a:ext cx="838324" cy="185756"/>
              <a:chOff x="4389925" y="459275"/>
              <a:chExt cx="999075" cy="221375"/>
            </a:xfrm>
          </p:grpSpPr>
          <p:sp>
            <p:nvSpPr>
              <p:cNvPr id="471" name="Google Shape;471;p25"/>
              <p:cNvSpPr/>
              <p:nvPr/>
            </p:nvSpPr>
            <p:spPr>
              <a:xfrm>
                <a:off x="438992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1" y="0"/>
                      <a:pt x="1" y="632"/>
                      <a:pt x="1" y="1412"/>
                    </a:cubicBezTo>
                    <a:cubicBezTo>
                      <a:pt x="1" y="2192"/>
                      <a:pt x="633" y="2824"/>
                      <a:pt x="1413" y="2824"/>
                    </a:cubicBezTo>
                    <a:cubicBezTo>
                      <a:pt x="2192" y="2824"/>
                      <a:pt x="2825" y="2192"/>
                      <a:pt x="2825" y="1412"/>
                    </a:cubicBezTo>
                    <a:cubicBezTo>
                      <a:pt x="2825" y="631"/>
                      <a:pt x="2192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2" name="Google Shape;472;p25"/>
              <p:cNvSpPr/>
              <p:nvPr/>
            </p:nvSpPr>
            <p:spPr>
              <a:xfrm>
                <a:off x="457562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2" y="0"/>
                      <a:pt x="1" y="632"/>
                      <a:pt x="1" y="1412"/>
                    </a:cubicBezTo>
                    <a:cubicBezTo>
                      <a:pt x="1" y="2192"/>
                      <a:pt x="633" y="2824"/>
                      <a:pt x="1413" y="2824"/>
                    </a:cubicBezTo>
                    <a:cubicBezTo>
                      <a:pt x="2192" y="2824"/>
                      <a:pt x="2825" y="2192"/>
                      <a:pt x="2825" y="1412"/>
                    </a:cubicBezTo>
                    <a:cubicBezTo>
                      <a:pt x="2825" y="631"/>
                      <a:pt x="2192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3" name="Google Shape;473;p25"/>
              <p:cNvSpPr/>
              <p:nvPr/>
            </p:nvSpPr>
            <p:spPr>
              <a:xfrm>
                <a:off x="476132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2" y="0"/>
                      <a:pt x="1" y="632"/>
                      <a:pt x="1" y="1412"/>
                    </a:cubicBezTo>
                    <a:cubicBezTo>
                      <a:pt x="1" y="2192"/>
                      <a:pt x="633" y="2824"/>
                      <a:pt x="1413" y="2824"/>
                    </a:cubicBezTo>
                    <a:cubicBezTo>
                      <a:pt x="2192" y="2824"/>
                      <a:pt x="2825" y="2192"/>
                      <a:pt x="2825" y="1412"/>
                    </a:cubicBezTo>
                    <a:cubicBezTo>
                      <a:pt x="2825" y="631"/>
                      <a:pt x="2192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4" name="Google Shape;474;p25"/>
              <p:cNvSpPr/>
              <p:nvPr/>
            </p:nvSpPr>
            <p:spPr>
              <a:xfrm>
                <a:off x="494697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3" y="0"/>
                      <a:pt x="1" y="632"/>
                      <a:pt x="1" y="1412"/>
                    </a:cubicBezTo>
                    <a:cubicBezTo>
                      <a:pt x="1" y="2192"/>
                      <a:pt x="634" y="2824"/>
                      <a:pt x="1413" y="2824"/>
                    </a:cubicBezTo>
                    <a:cubicBezTo>
                      <a:pt x="2194" y="2824"/>
                      <a:pt x="2825" y="2192"/>
                      <a:pt x="2825" y="1412"/>
                    </a:cubicBezTo>
                    <a:cubicBezTo>
                      <a:pt x="2825" y="631"/>
                      <a:pt x="2193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5" name="Google Shape;475;p25"/>
              <p:cNvSpPr/>
              <p:nvPr/>
            </p:nvSpPr>
            <p:spPr>
              <a:xfrm>
                <a:off x="513267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3" y="0"/>
                      <a:pt x="1" y="632"/>
                      <a:pt x="1" y="1412"/>
                    </a:cubicBezTo>
                    <a:cubicBezTo>
                      <a:pt x="1" y="2192"/>
                      <a:pt x="634" y="2824"/>
                      <a:pt x="1413" y="2824"/>
                    </a:cubicBezTo>
                    <a:cubicBezTo>
                      <a:pt x="2193" y="2824"/>
                      <a:pt x="2825" y="2192"/>
                      <a:pt x="2825" y="1412"/>
                    </a:cubicBezTo>
                    <a:cubicBezTo>
                      <a:pt x="2825" y="631"/>
                      <a:pt x="2193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6" name="Google Shape;476;p25"/>
              <p:cNvSpPr/>
              <p:nvPr/>
            </p:nvSpPr>
            <p:spPr>
              <a:xfrm>
                <a:off x="531837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4" y="0"/>
                      <a:pt x="1" y="632"/>
                      <a:pt x="1" y="1412"/>
                    </a:cubicBezTo>
                    <a:cubicBezTo>
                      <a:pt x="1" y="2192"/>
                      <a:pt x="634" y="2824"/>
                      <a:pt x="1413" y="2824"/>
                    </a:cubicBezTo>
                    <a:cubicBezTo>
                      <a:pt x="2193" y="2824"/>
                      <a:pt x="2825" y="2192"/>
                      <a:pt x="2825" y="1412"/>
                    </a:cubicBezTo>
                    <a:cubicBezTo>
                      <a:pt x="2825" y="631"/>
                      <a:pt x="2193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7" name="Google Shape;477;p25"/>
              <p:cNvSpPr/>
              <p:nvPr/>
            </p:nvSpPr>
            <p:spPr>
              <a:xfrm>
                <a:off x="438992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1" y="1"/>
                      <a:pt x="1" y="634"/>
                      <a:pt x="1" y="1413"/>
                    </a:cubicBezTo>
                    <a:cubicBezTo>
                      <a:pt x="1" y="2194"/>
                      <a:pt x="633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4" y="2825"/>
                      <a:pt x="2825" y="2193"/>
                      <a:pt x="2825" y="1413"/>
                    </a:cubicBezTo>
                    <a:cubicBezTo>
                      <a:pt x="2825" y="633"/>
                      <a:pt x="2192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8" name="Google Shape;478;p25"/>
              <p:cNvSpPr/>
              <p:nvPr/>
            </p:nvSpPr>
            <p:spPr>
              <a:xfrm>
                <a:off x="457562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2" y="1"/>
                      <a:pt x="1" y="634"/>
                      <a:pt x="1" y="1413"/>
                    </a:cubicBezTo>
                    <a:cubicBezTo>
                      <a:pt x="1" y="2194"/>
                      <a:pt x="633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4" y="2825"/>
                      <a:pt x="2825" y="2193"/>
                      <a:pt x="2825" y="1413"/>
                    </a:cubicBezTo>
                    <a:cubicBezTo>
                      <a:pt x="2825" y="633"/>
                      <a:pt x="2192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9" name="Google Shape;479;p25"/>
              <p:cNvSpPr/>
              <p:nvPr/>
            </p:nvSpPr>
            <p:spPr>
              <a:xfrm>
                <a:off x="476132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2" y="1"/>
                      <a:pt x="1" y="634"/>
                      <a:pt x="1" y="1413"/>
                    </a:cubicBezTo>
                    <a:cubicBezTo>
                      <a:pt x="1" y="2194"/>
                      <a:pt x="633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4" y="2825"/>
                      <a:pt x="2825" y="2193"/>
                      <a:pt x="2825" y="1413"/>
                    </a:cubicBezTo>
                    <a:cubicBezTo>
                      <a:pt x="2825" y="633"/>
                      <a:pt x="2192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0" name="Google Shape;480;p25"/>
              <p:cNvSpPr/>
              <p:nvPr/>
            </p:nvSpPr>
            <p:spPr>
              <a:xfrm>
                <a:off x="494697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3" y="1"/>
                      <a:pt x="1" y="634"/>
                      <a:pt x="1" y="1413"/>
                    </a:cubicBezTo>
                    <a:cubicBezTo>
                      <a:pt x="1" y="2194"/>
                      <a:pt x="634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6" y="2825"/>
                      <a:pt x="2825" y="2193"/>
                      <a:pt x="2825" y="1413"/>
                    </a:cubicBezTo>
                    <a:cubicBezTo>
                      <a:pt x="2825" y="633"/>
                      <a:pt x="2193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1" name="Google Shape;481;p25"/>
              <p:cNvSpPr/>
              <p:nvPr/>
            </p:nvSpPr>
            <p:spPr>
              <a:xfrm>
                <a:off x="513267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3" y="1"/>
                      <a:pt x="1" y="634"/>
                      <a:pt x="1" y="1413"/>
                    </a:cubicBezTo>
                    <a:cubicBezTo>
                      <a:pt x="1" y="2194"/>
                      <a:pt x="634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5" y="2825"/>
                      <a:pt x="2825" y="2193"/>
                      <a:pt x="2825" y="1413"/>
                    </a:cubicBezTo>
                    <a:cubicBezTo>
                      <a:pt x="2825" y="633"/>
                      <a:pt x="2193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2" name="Google Shape;482;p25"/>
              <p:cNvSpPr/>
              <p:nvPr/>
            </p:nvSpPr>
            <p:spPr>
              <a:xfrm>
                <a:off x="531837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4" y="1"/>
                      <a:pt x="1" y="634"/>
                      <a:pt x="1" y="1413"/>
                    </a:cubicBezTo>
                    <a:cubicBezTo>
                      <a:pt x="1" y="2194"/>
                      <a:pt x="634" y="2825"/>
                      <a:pt x="1413" y="2825"/>
                    </a:cubicBezTo>
                    <a:cubicBezTo>
                      <a:pt x="2193" y="2825"/>
                      <a:pt x="2825" y="2194"/>
                      <a:pt x="2825" y="1413"/>
                    </a:cubicBezTo>
                    <a:cubicBezTo>
                      <a:pt x="2825" y="633"/>
                      <a:pt x="2193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483" name="Google Shape;483;p25"/>
            <p:cNvGrpSpPr/>
            <p:nvPr/>
          </p:nvGrpSpPr>
          <p:grpSpPr>
            <a:xfrm flipH="1">
              <a:off x="7785932" y="4799748"/>
              <a:ext cx="838324" cy="185756"/>
              <a:chOff x="4389925" y="459275"/>
              <a:chExt cx="999075" cy="221375"/>
            </a:xfrm>
          </p:grpSpPr>
          <p:sp>
            <p:nvSpPr>
              <p:cNvPr id="484" name="Google Shape;484;p25"/>
              <p:cNvSpPr/>
              <p:nvPr/>
            </p:nvSpPr>
            <p:spPr>
              <a:xfrm>
                <a:off x="438992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1" y="0"/>
                      <a:pt x="1" y="632"/>
                      <a:pt x="1" y="1412"/>
                    </a:cubicBezTo>
                    <a:cubicBezTo>
                      <a:pt x="1" y="2192"/>
                      <a:pt x="633" y="2824"/>
                      <a:pt x="1413" y="2824"/>
                    </a:cubicBezTo>
                    <a:cubicBezTo>
                      <a:pt x="2192" y="2824"/>
                      <a:pt x="2825" y="2192"/>
                      <a:pt x="2825" y="1412"/>
                    </a:cubicBezTo>
                    <a:cubicBezTo>
                      <a:pt x="2825" y="631"/>
                      <a:pt x="2192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5" name="Google Shape;485;p25"/>
              <p:cNvSpPr/>
              <p:nvPr/>
            </p:nvSpPr>
            <p:spPr>
              <a:xfrm>
                <a:off x="457562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2" y="0"/>
                      <a:pt x="1" y="632"/>
                      <a:pt x="1" y="1412"/>
                    </a:cubicBezTo>
                    <a:cubicBezTo>
                      <a:pt x="1" y="2192"/>
                      <a:pt x="633" y="2824"/>
                      <a:pt x="1413" y="2824"/>
                    </a:cubicBezTo>
                    <a:cubicBezTo>
                      <a:pt x="2192" y="2824"/>
                      <a:pt x="2825" y="2192"/>
                      <a:pt x="2825" y="1412"/>
                    </a:cubicBezTo>
                    <a:cubicBezTo>
                      <a:pt x="2825" y="631"/>
                      <a:pt x="2192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6" name="Google Shape;486;p25"/>
              <p:cNvSpPr/>
              <p:nvPr/>
            </p:nvSpPr>
            <p:spPr>
              <a:xfrm>
                <a:off x="476132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2" y="0"/>
                      <a:pt x="1" y="632"/>
                      <a:pt x="1" y="1412"/>
                    </a:cubicBezTo>
                    <a:cubicBezTo>
                      <a:pt x="1" y="2192"/>
                      <a:pt x="633" y="2824"/>
                      <a:pt x="1413" y="2824"/>
                    </a:cubicBezTo>
                    <a:cubicBezTo>
                      <a:pt x="2192" y="2824"/>
                      <a:pt x="2825" y="2192"/>
                      <a:pt x="2825" y="1412"/>
                    </a:cubicBezTo>
                    <a:cubicBezTo>
                      <a:pt x="2825" y="631"/>
                      <a:pt x="2192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7" name="Google Shape;487;p25"/>
              <p:cNvSpPr/>
              <p:nvPr/>
            </p:nvSpPr>
            <p:spPr>
              <a:xfrm>
                <a:off x="494697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3" y="0"/>
                      <a:pt x="1" y="632"/>
                      <a:pt x="1" y="1412"/>
                    </a:cubicBezTo>
                    <a:cubicBezTo>
                      <a:pt x="1" y="2192"/>
                      <a:pt x="634" y="2824"/>
                      <a:pt x="1413" y="2824"/>
                    </a:cubicBezTo>
                    <a:cubicBezTo>
                      <a:pt x="2194" y="2824"/>
                      <a:pt x="2825" y="2192"/>
                      <a:pt x="2825" y="1412"/>
                    </a:cubicBezTo>
                    <a:cubicBezTo>
                      <a:pt x="2825" y="631"/>
                      <a:pt x="2193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8" name="Google Shape;488;p25"/>
              <p:cNvSpPr/>
              <p:nvPr/>
            </p:nvSpPr>
            <p:spPr>
              <a:xfrm>
                <a:off x="513267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3" y="0"/>
                      <a:pt x="1" y="632"/>
                      <a:pt x="1" y="1412"/>
                    </a:cubicBezTo>
                    <a:cubicBezTo>
                      <a:pt x="1" y="2192"/>
                      <a:pt x="634" y="2824"/>
                      <a:pt x="1413" y="2824"/>
                    </a:cubicBezTo>
                    <a:cubicBezTo>
                      <a:pt x="2193" y="2824"/>
                      <a:pt x="2825" y="2192"/>
                      <a:pt x="2825" y="1412"/>
                    </a:cubicBezTo>
                    <a:cubicBezTo>
                      <a:pt x="2825" y="631"/>
                      <a:pt x="2193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9" name="Google Shape;489;p25"/>
              <p:cNvSpPr/>
              <p:nvPr/>
            </p:nvSpPr>
            <p:spPr>
              <a:xfrm>
                <a:off x="531837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4" y="0"/>
                      <a:pt x="1" y="632"/>
                      <a:pt x="1" y="1412"/>
                    </a:cubicBezTo>
                    <a:cubicBezTo>
                      <a:pt x="1" y="2192"/>
                      <a:pt x="634" y="2824"/>
                      <a:pt x="1413" y="2824"/>
                    </a:cubicBezTo>
                    <a:cubicBezTo>
                      <a:pt x="2193" y="2824"/>
                      <a:pt x="2825" y="2192"/>
                      <a:pt x="2825" y="1412"/>
                    </a:cubicBezTo>
                    <a:cubicBezTo>
                      <a:pt x="2825" y="631"/>
                      <a:pt x="2193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0" name="Google Shape;490;p25"/>
              <p:cNvSpPr/>
              <p:nvPr/>
            </p:nvSpPr>
            <p:spPr>
              <a:xfrm>
                <a:off x="438992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1" y="1"/>
                      <a:pt x="1" y="634"/>
                      <a:pt x="1" y="1413"/>
                    </a:cubicBezTo>
                    <a:cubicBezTo>
                      <a:pt x="1" y="2194"/>
                      <a:pt x="633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4" y="2825"/>
                      <a:pt x="2825" y="2193"/>
                      <a:pt x="2825" y="1413"/>
                    </a:cubicBezTo>
                    <a:cubicBezTo>
                      <a:pt x="2825" y="633"/>
                      <a:pt x="2192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1" name="Google Shape;491;p25"/>
              <p:cNvSpPr/>
              <p:nvPr/>
            </p:nvSpPr>
            <p:spPr>
              <a:xfrm>
                <a:off x="457562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2" y="1"/>
                      <a:pt x="1" y="634"/>
                      <a:pt x="1" y="1413"/>
                    </a:cubicBezTo>
                    <a:cubicBezTo>
                      <a:pt x="1" y="2194"/>
                      <a:pt x="633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4" y="2825"/>
                      <a:pt x="2825" y="2193"/>
                      <a:pt x="2825" y="1413"/>
                    </a:cubicBezTo>
                    <a:cubicBezTo>
                      <a:pt x="2825" y="633"/>
                      <a:pt x="2192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2" name="Google Shape;492;p25"/>
              <p:cNvSpPr/>
              <p:nvPr/>
            </p:nvSpPr>
            <p:spPr>
              <a:xfrm>
                <a:off x="476132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2" y="1"/>
                      <a:pt x="1" y="634"/>
                      <a:pt x="1" y="1413"/>
                    </a:cubicBezTo>
                    <a:cubicBezTo>
                      <a:pt x="1" y="2194"/>
                      <a:pt x="633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4" y="2825"/>
                      <a:pt x="2825" y="2193"/>
                      <a:pt x="2825" y="1413"/>
                    </a:cubicBezTo>
                    <a:cubicBezTo>
                      <a:pt x="2825" y="633"/>
                      <a:pt x="2192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3" name="Google Shape;493;p25"/>
              <p:cNvSpPr/>
              <p:nvPr/>
            </p:nvSpPr>
            <p:spPr>
              <a:xfrm>
                <a:off x="494697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3" y="1"/>
                      <a:pt x="1" y="634"/>
                      <a:pt x="1" y="1413"/>
                    </a:cubicBezTo>
                    <a:cubicBezTo>
                      <a:pt x="1" y="2194"/>
                      <a:pt x="634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6" y="2825"/>
                      <a:pt x="2825" y="2193"/>
                      <a:pt x="2825" y="1413"/>
                    </a:cubicBezTo>
                    <a:cubicBezTo>
                      <a:pt x="2825" y="633"/>
                      <a:pt x="2193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4" name="Google Shape;494;p25"/>
              <p:cNvSpPr/>
              <p:nvPr/>
            </p:nvSpPr>
            <p:spPr>
              <a:xfrm>
                <a:off x="513267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3" y="1"/>
                      <a:pt x="1" y="634"/>
                      <a:pt x="1" y="1413"/>
                    </a:cubicBezTo>
                    <a:cubicBezTo>
                      <a:pt x="1" y="2194"/>
                      <a:pt x="634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5" y="2825"/>
                      <a:pt x="2825" y="2193"/>
                      <a:pt x="2825" y="1413"/>
                    </a:cubicBezTo>
                    <a:cubicBezTo>
                      <a:pt x="2825" y="633"/>
                      <a:pt x="2193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5" name="Google Shape;495;p25"/>
              <p:cNvSpPr/>
              <p:nvPr/>
            </p:nvSpPr>
            <p:spPr>
              <a:xfrm>
                <a:off x="531837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4" y="1"/>
                      <a:pt x="1" y="634"/>
                      <a:pt x="1" y="1413"/>
                    </a:cubicBezTo>
                    <a:cubicBezTo>
                      <a:pt x="1" y="2194"/>
                      <a:pt x="634" y="2825"/>
                      <a:pt x="1413" y="2825"/>
                    </a:cubicBezTo>
                    <a:cubicBezTo>
                      <a:pt x="2193" y="2825"/>
                      <a:pt x="2825" y="2194"/>
                      <a:pt x="2825" y="1413"/>
                    </a:cubicBezTo>
                    <a:cubicBezTo>
                      <a:pt x="2825" y="633"/>
                      <a:pt x="2193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496" name="Google Shape;496;p25"/>
          <p:cNvGrpSpPr/>
          <p:nvPr/>
        </p:nvGrpSpPr>
        <p:grpSpPr>
          <a:xfrm>
            <a:off x="-677625" y="-358198"/>
            <a:ext cx="9956658" cy="6716233"/>
            <a:chOff x="-677625" y="-268650"/>
            <a:chExt cx="9956658" cy="5037175"/>
          </a:xfrm>
        </p:grpSpPr>
        <p:grpSp>
          <p:nvGrpSpPr>
            <p:cNvPr id="497" name="Google Shape;497;p25"/>
            <p:cNvGrpSpPr/>
            <p:nvPr/>
          </p:nvGrpSpPr>
          <p:grpSpPr>
            <a:xfrm>
              <a:off x="-677625" y="1017734"/>
              <a:ext cx="1243875" cy="1001841"/>
              <a:chOff x="6198500" y="1668659"/>
              <a:chExt cx="1243875" cy="1001841"/>
            </a:xfrm>
          </p:grpSpPr>
          <p:sp>
            <p:nvSpPr>
              <p:cNvPr id="498" name="Google Shape;498;p25"/>
              <p:cNvSpPr/>
              <p:nvPr/>
            </p:nvSpPr>
            <p:spPr>
              <a:xfrm>
                <a:off x="6493125" y="2011125"/>
                <a:ext cx="361575" cy="313150"/>
              </a:xfrm>
              <a:custGeom>
                <a:avLst/>
                <a:gdLst/>
                <a:ahLst/>
                <a:cxnLst/>
                <a:rect l="l" t="t" r="r" b="b"/>
                <a:pathLst>
                  <a:path w="14463" h="12526" extrusionOk="0">
                    <a:moveTo>
                      <a:pt x="3616" y="0"/>
                    </a:moveTo>
                    <a:lnTo>
                      <a:pt x="1" y="6264"/>
                    </a:lnTo>
                    <a:lnTo>
                      <a:pt x="3616" y="12526"/>
                    </a:lnTo>
                    <a:lnTo>
                      <a:pt x="10847" y="12526"/>
                    </a:lnTo>
                    <a:lnTo>
                      <a:pt x="14463" y="6264"/>
                    </a:lnTo>
                    <a:lnTo>
                      <a:pt x="10847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9" name="Google Shape;499;p25"/>
              <p:cNvSpPr/>
              <p:nvPr/>
            </p:nvSpPr>
            <p:spPr>
              <a:xfrm>
                <a:off x="6198500" y="1840450"/>
                <a:ext cx="361575" cy="313150"/>
              </a:xfrm>
              <a:custGeom>
                <a:avLst/>
                <a:gdLst/>
                <a:ahLst/>
                <a:cxnLst/>
                <a:rect l="l" t="t" r="r" b="b"/>
                <a:pathLst>
                  <a:path w="14463" h="12526" extrusionOk="0">
                    <a:moveTo>
                      <a:pt x="3617" y="0"/>
                    </a:moveTo>
                    <a:lnTo>
                      <a:pt x="1" y="6262"/>
                    </a:lnTo>
                    <a:lnTo>
                      <a:pt x="3617" y="12526"/>
                    </a:lnTo>
                    <a:lnTo>
                      <a:pt x="10848" y="12526"/>
                    </a:lnTo>
                    <a:lnTo>
                      <a:pt x="14463" y="6262"/>
                    </a:lnTo>
                    <a:lnTo>
                      <a:pt x="10848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0" name="Google Shape;500;p25"/>
              <p:cNvSpPr/>
              <p:nvPr/>
            </p:nvSpPr>
            <p:spPr>
              <a:xfrm>
                <a:off x="6493125" y="2357350"/>
                <a:ext cx="361575" cy="313150"/>
              </a:xfrm>
              <a:custGeom>
                <a:avLst/>
                <a:gdLst/>
                <a:ahLst/>
                <a:cxnLst/>
                <a:rect l="l" t="t" r="r" b="b"/>
                <a:pathLst>
                  <a:path w="14463" h="12526" extrusionOk="0">
                    <a:moveTo>
                      <a:pt x="3616" y="0"/>
                    </a:moveTo>
                    <a:lnTo>
                      <a:pt x="1" y="6264"/>
                    </a:lnTo>
                    <a:lnTo>
                      <a:pt x="3616" y="12526"/>
                    </a:lnTo>
                    <a:lnTo>
                      <a:pt x="10847" y="12526"/>
                    </a:lnTo>
                    <a:lnTo>
                      <a:pt x="14463" y="6264"/>
                    </a:lnTo>
                    <a:lnTo>
                      <a:pt x="10847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1" name="Google Shape;501;p25"/>
              <p:cNvSpPr/>
              <p:nvPr/>
            </p:nvSpPr>
            <p:spPr>
              <a:xfrm>
                <a:off x="6786275" y="1840450"/>
                <a:ext cx="361625" cy="313150"/>
              </a:xfrm>
              <a:custGeom>
                <a:avLst/>
                <a:gdLst/>
                <a:ahLst/>
                <a:cxnLst/>
                <a:rect l="l" t="t" r="r" b="b"/>
                <a:pathLst>
                  <a:path w="14465" h="12526" extrusionOk="0">
                    <a:moveTo>
                      <a:pt x="3617" y="0"/>
                    </a:moveTo>
                    <a:lnTo>
                      <a:pt x="1" y="6262"/>
                    </a:lnTo>
                    <a:lnTo>
                      <a:pt x="3617" y="12526"/>
                    </a:lnTo>
                    <a:lnTo>
                      <a:pt x="10849" y="12526"/>
                    </a:lnTo>
                    <a:lnTo>
                      <a:pt x="14465" y="6262"/>
                    </a:lnTo>
                    <a:lnTo>
                      <a:pt x="108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2" name="Google Shape;502;p25"/>
              <p:cNvSpPr/>
              <p:nvPr/>
            </p:nvSpPr>
            <p:spPr>
              <a:xfrm>
                <a:off x="6786275" y="2185050"/>
                <a:ext cx="361625" cy="313125"/>
              </a:xfrm>
              <a:custGeom>
                <a:avLst/>
                <a:gdLst/>
                <a:ahLst/>
                <a:cxnLst/>
                <a:rect l="l" t="t" r="r" b="b"/>
                <a:pathLst>
                  <a:path w="14465" h="12525" extrusionOk="0">
                    <a:moveTo>
                      <a:pt x="3617" y="0"/>
                    </a:moveTo>
                    <a:lnTo>
                      <a:pt x="1" y="6263"/>
                    </a:lnTo>
                    <a:lnTo>
                      <a:pt x="3617" y="12525"/>
                    </a:lnTo>
                    <a:lnTo>
                      <a:pt x="10849" y="12525"/>
                    </a:lnTo>
                    <a:lnTo>
                      <a:pt x="14465" y="6263"/>
                    </a:lnTo>
                    <a:lnTo>
                      <a:pt x="108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3" name="Google Shape;503;p25"/>
              <p:cNvSpPr/>
              <p:nvPr/>
            </p:nvSpPr>
            <p:spPr>
              <a:xfrm>
                <a:off x="7080800" y="1668659"/>
                <a:ext cx="361575" cy="313150"/>
              </a:xfrm>
              <a:custGeom>
                <a:avLst/>
                <a:gdLst/>
                <a:ahLst/>
                <a:cxnLst/>
                <a:rect l="l" t="t" r="r" b="b"/>
                <a:pathLst>
                  <a:path w="14463" h="12526" extrusionOk="0">
                    <a:moveTo>
                      <a:pt x="3617" y="0"/>
                    </a:moveTo>
                    <a:lnTo>
                      <a:pt x="1" y="6262"/>
                    </a:lnTo>
                    <a:lnTo>
                      <a:pt x="3617" y="12526"/>
                    </a:lnTo>
                    <a:lnTo>
                      <a:pt x="10848" y="12526"/>
                    </a:lnTo>
                    <a:lnTo>
                      <a:pt x="14463" y="6262"/>
                    </a:lnTo>
                    <a:lnTo>
                      <a:pt x="10848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504" name="Google Shape;504;p25"/>
            <p:cNvGrpSpPr/>
            <p:nvPr/>
          </p:nvGrpSpPr>
          <p:grpSpPr>
            <a:xfrm flipH="1">
              <a:off x="8624258" y="4110775"/>
              <a:ext cx="654775" cy="657750"/>
              <a:chOff x="7663400" y="2447013"/>
              <a:chExt cx="654775" cy="657750"/>
            </a:xfrm>
          </p:grpSpPr>
          <p:sp>
            <p:nvSpPr>
              <p:cNvPr id="505" name="Google Shape;505;p25"/>
              <p:cNvSpPr/>
              <p:nvPr/>
            </p:nvSpPr>
            <p:spPr>
              <a:xfrm>
                <a:off x="7663400" y="2447013"/>
                <a:ext cx="361575" cy="313125"/>
              </a:xfrm>
              <a:custGeom>
                <a:avLst/>
                <a:gdLst/>
                <a:ahLst/>
                <a:cxnLst/>
                <a:rect l="l" t="t" r="r" b="b"/>
                <a:pathLst>
                  <a:path w="14463" h="12525" extrusionOk="0">
                    <a:moveTo>
                      <a:pt x="3617" y="0"/>
                    </a:moveTo>
                    <a:lnTo>
                      <a:pt x="1" y="6262"/>
                    </a:lnTo>
                    <a:lnTo>
                      <a:pt x="3617" y="12525"/>
                    </a:lnTo>
                    <a:lnTo>
                      <a:pt x="10847" y="12525"/>
                    </a:lnTo>
                    <a:lnTo>
                      <a:pt x="14462" y="6262"/>
                    </a:lnTo>
                    <a:lnTo>
                      <a:pt x="10847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6" name="Google Shape;506;p25"/>
              <p:cNvSpPr/>
              <p:nvPr/>
            </p:nvSpPr>
            <p:spPr>
              <a:xfrm>
                <a:off x="7663400" y="2791638"/>
                <a:ext cx="361575" cy="313125"/>
              </a:xfrm>
              <a:custGeom>
                <a:avLst/>
                <a:gdLst/>
                <a:ahLst/>
                <a:cxnLst/>
                <a:rect l="l" t="t" r="r" b="b"/>
                <a:pathLst>
                  <a:path w="14463" h="12525" extrusionOk="0">
                    <a:moveTo>
                      <a:pt x="3617" y="0"/>
                    </a:moveTo>
                    <a:lnTo>
                      <a:pt x="1" y="6262"/>
                    </a:lnTo>
                    <a:lnTo>
                      <a:pt x="3617" y="12525"/>
                    </a:lnTo>
                    <a:lnTo>
                      <a:pt x="10847" y="12525"/>
                    </a:lnTo>
                    <a:lnTo>
                      <a:pt x="14462" y="6262"/>
                    </a:lnTo>
                    <a:lnTo>
                      <a:pt x="10847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7" name="Google Shape;507;p25"/>
              <p:cNvSpPr/>
              <p:nvPr/>
            </p:nvSpPr>
            <p:spPr>
              <a:xfrm>
                <a:off x="7956600" y="2619313"/>
                <a:ext cx="361575" cy="313150"/>
              </a:xfrm>
              <a:custGeom>
                <a:avLst/>
                <a:gdLst/>
                <a:ahLst/>
                <a:cxnLst/>
                <a:rect l="l" t="t" r="r" b="b"/>
                <a:pathLst>
                  <a:path w="14463" h="12526" extrusionOk="0">
                    <a:moveTo>
                      <a:pt x="3617" y="0"/>
                    </a:moveTo>
                    <a:lnTo>
                      <a:pt x="1" y="6263"/>
                    </a:lnTo>
                    <a:lnTo>
                      <a:pt x="3617" y="12526"/>
                    </a:lnTo>
                    <a:lnTo>
                      <a:pt x="10848" y="12526"/>
                    </a:lnTo>
                    <a:lnTo>
                      <a:pt x="14463" y="6263"/>
                    </a:lnTo>
                    <a:lnTo>
                      <a:pt x="10848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508" name="Google Shape;508;p25"/>
            <p:cNvGrpSpPr/>
            <p:nvPr/>
          </p:nvGrpSpPr>
          <p:grpSpPr>
            <a:xfrm flipH="1">
              <a:off x="7351642" y="-268650"/>
              <a:ext cx="949825" cy="657750"/>
              <a:chOff x="7368350" y="1061350"/>
              <a:chExt cx="949825" cy="657750"/>
            </a:xfrm>
          </p:grpSpPr>
          <p:sp>
            <p:nvSpPr>
              <p:cNvPr id="509" name="Google Shape;509;p25"/>
              <p:cNvSpPr/>
              <p:nvPr/>
            </p:nvSpPr>
            <p:spPr>
              <a:xfrm>
                <a:off x="7368350" y="1233675"/>
                <a:ext cx="361575" cy="313125"/>
              </a:xfrm>
              <a:custGeom>
                <a:avLst/>
                <a:gdLst/>
                <a:ahLst/>
                <a:cxnLst/>
                <a:rect l="l" t="t" r="r" b="b"/>
                <a:pathLst>
                  <a:path w="14463" h="12525" extrusionOk="0">
                    <a:moveTo>
                      <a:pt x="3617" y="0"/>
                    </a:moveTo>
                    <a:lnTo>
                      <a:pt x="1" y="6262"/>
                    </a:lnTo>
                    <a:lnTo>
                      <a:pt x="3617" y="12524"/>
                    </a:lnTo>
                    <a:lnTo>
                      <a:pt x="10848" y="12524"/>
                    </a:lnTo>
                    <a:lnTo>
                      <a:pt x="14463" y="6262"/>
                    </a:lnTo>
                    <a:lnTo>
                      <a:pt x="10848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0" name="Google Shape;510;p25"/>
              <p:cNvSpPr/>
              <p:nvPr/>
            </p:nvSpPr>
            <p:spPr>
              <a:xfrm>
                <a:off x="7663400" y="1061350"/>
                <a:ext cx="361575" cy="313150"/>
              </a:xfrm>
              <a:custGeom>
                <a:avLst/>
                <a:gdLst/>
                <a:ahLst/>
                <a:cxnLst/>
                <a:rect l="l" t="t" r="r" b="b"/>
                <a:pathLst>
                  <a:path w="14463" h="12526" extrusionOk="0">
                    <a:moveTo>
                      <a:pt x="3616" y="0"/>
                    </a:moveTo>
                    <a:lnTo>
                      <a:pt x="1" y="6263"/>
                    </a:lnTo>
                    <a:lnTo>
                      <a:pt x="3616" y="12525"/>
                    </a:lnTo>
                    <a:lnTo>
                      <a:pt x="10846" y="12525"/>
                    </a:lnTo>
                    <a:lnTo>
                      <a:pt x="14462" y="6263"/>
                    </a:lnTo>
                    <a:lnTo>
                      <a:pt x="10846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1" name="Google Shape;511;p25"/>
              <p:cNvSpPr/>
              <p:nvPr/>
            </p:nvSpPr>
            <p:spPr>
              <a:xfrm>
                <a:off x="7663400" y="1405950"/>
                <a:ext cx="361575" cy="313150"/>
              </a:xfrm>
              <a:custGeom>
                <a:avLst/>
                <a:gdLst/>
                <a:ahLst/>
                <a:cxnLst/>
                <a:rect l="l" t="t" r="r" b="b"/>
                <a:pathLst>
                  <a:path w="14463" h="12526" extrusionOk="0">
                    <a:moveTo>
                      <a:pt x="3616" y="0"/>
                    </a:moveTo>
                    <a:lnTo>
                      <a:pt x="1" y="6262"/>
                    </a:lnTo>
                    <a:lnTo>
                      <a:pt x="3616" y="12526"/>
                    </a:lnTo>
                    <a:lnTo>
                      <a:pt x="10846" y="12526"/>
                    </a:lnTo>
                    <a:lnTo>
                      <a:pt x="14462" y="6262"/>
                    </a:lnTo>
                    <a:lnTo>
                      <a:pt x="10846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2" name="Google Shape;512;p25"/>
              <p:cNvSpPr/>
              <p:nvPr/>
            </p:nvSpPr>
            <p:spPr>
              <a:xfrm>
                <a:off x="7956575" y="1233675"/>
                <a:ext cx="361600" cy="313125"/>
              </a:xfrm>
              <a:custGeom>
                <a:avLst/>
                <a:gdLst/>
                <a:ahLst/>
                <a:cxnLst/>
                <a:rect l="l" t="t" r="r" b="b"/>
                <a:pathLst>
                  <a:path w="14464" h="12525" extrusionOk="0">
                    <a:moveTo>
                      <a:pt x="3616" y="0"/>
                    </a:moveTo>
                    <a:lnTo>
                      <a:pt x="1" y="6262"/>
                    </a:lnTo>
                    <a:lnTo>
                      <a:pt x="3616" y="12524"/>
                    </a:lnTo>
                    <a:lnTo>
                      <a:pt x="10848" y="12524"/>
                    </a:lnTo>
                    <a:lnTo>
                      <a:pt x="14464" y="6262"/>
                    </a:lnTo>
                    <a:lnTo>
                      <a:pt x="10848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pic>
        <p:nvPicPr>
          <p:cNvPr id="513" name="Google Shape;513;p2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26059" y="215930"/>
            <a:ext cx="667860" cy="14243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spTree>
      <p:nvGrpSpPr>
        <p:cNvPr id="1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5" name="Google Shape;515;p26"/>
          <p:cNvGrpSpPr/>
          <p:nvPr/>
        </p:nvGrpSpPr>
        <p:grpSpPr>
          <a:xfrm>
            <a:off x="7488089" y="264981"/>
            <a:ext cx="838324" cy="247675"/>
            <a:chOff x="4389925" y="459275"/>
            <a:chExt cx="999075" cy="221375"/>
          </a:xfrm>
        </p:grpSpPr>
        <p:sp>
          <p:nvSpPr>
            <p:cNvPr id="516" name="Google Shape;516;p26"/>
            <p:cNvSpPr/>
            <p:nvPr/>
          </p:nvSpPr>
          <p:spPr>
            <a:xfrm>
              <a:off x="4389925" y="459275"/>
              <a:ext cx="70625" cy="70625"/>
            </a:xfrm>
            <a:custGeom>
              <a:avLst/>
              <a:gdLst/>
              <a:ahLst/>
              <a:cxnLst/>
              <a:rect l="l" t="t" r="r" b="b"/>
              <a:pathLst>
                <a:path w="2825" h="2825" extrusionOk="0">
                  <a:moveTo>
                    <a:pt x="1413" y="0"/>
                  </a:moveTo>
                  <a:cubicBezTo>
                    <a:pt x="631" y="0"/>
                    <a:pt x="1" y="632"/>
                    <a:pt x="1" y="1412"/>
                  </a:cubicBezTo>
                  <a:cubicBezTo>
                    <a:pt x="1" y="2192"/>
                    <a:pt x="633" y="2824"/>
                    <a:pt x="1413" y="2824"/>
                  </a:cubicBezTo>
                  <a:cubicBezTo>
                    <a:pt x="2192" y="2824"/>
                    <a:pt x="2825" y="2192"/>
                    <a:pt x="2825" y="1412"/>
                  </a:cubicBezTo>
                  <a:cubicBezTo>
                    <a:pt x="2825" y="631"/>
                    <a:pt x="2192" y="0"/>
                    <a:pt x="14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7" name="Google Shape;517;p26"/>
            <p:cNvSpPr/>
            <p:nvPr/>
          </p:nvSpPr>
          <p:spPr>
            <a:xfrm>
              <a:off x="4575625" y="459275"/>
              <a:ext cx="70625" cy="70625"/>
            </a:xfrm>
            <a:custGeom>
              <a:avLst/>
              <a:gdLst/>
              <a:ahLst/>
              <a:cxnLst/>
              <a:rect l="l" t="t" r="r" b="b"/>
              <a:pathLst>
                <a:path w="2825" h="2825" extrusionOk="0">
                  <a:moveTo>
                    <a:pt x="1413" y="0"/>
                  </a:moveTo>
                  <a:cubicBezTo>
                    <a:pt x="632" y="0"/>
                    <a:pt x="1" y="632"/>
                    <a:pt x="1" y="1412"/>
                  </a:cubicBezTo>
                  <a:cubicBezTo>
                    <a:pt x="1" y="2192"/>
                    <a:pt x="633" y="2824"/>
                    <a:pt x="1413" y="2824"/>
                  </a:cubicBezTo>
                  <a:cubicBezTo>
                    <a:pt x="2192" y="2824"/>
                    <a:pt x="2825" y="2192"/>
                    <a:pt x="2825" y="1412"/>
                  </a:cubicBezTo>
                  <a:cubicBezTo>
                    <a:pt x="2825" y="631"/>
                    <a:pt x="2192" y="0"/>
                    <a:pt x="14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8" name="Google Shape;518;p26"/>
            <p:cNvSpPr/>
            <p:nvPr/>
          </p:nvSpPr>
          <p:spPr>
            <a:xfrm>
              <a:off x="4761325" y="459275"/>
              <a:ext cx="70625" cy="70625"/>
            </a:xfrm>
            <a:custGeom>
              <a:avLst/>
              <a:gdLst/>
              <a:ahLst/>
              <a:cxnLst/>
              <a:rect l="l" t="t" r="r" b="b"/>
              <a:pathLst>
                <a:path w="2825" h="2825" extrusionOk="0">
                  <a:moveTo>
                    <a:pt x="1413" y="0"/>
                  </a:moveTo>
                  <a:cubicBezTo>
                    <a:pt x="632" y="0"/>
                    <a:pt x="1" y="632"/>
                    <a:pt x="1" y="1412"/>
                  </a:cubicBezTo>
                  <a:cubicBezTo>
                    <a:pt x="1" y="2192"/>
                    <a:pt x="633" y="2824"/>
                    <a:pt x="1413" y="2824"/>
                  </a:cubicBezTo>
                  <a:cubicBezTo>
                    <a:pt x="2192" y="2824"/>
                    <a:pt x="2825" y="2192"/>
                    <a:pt x="2825" y="1412"/>
                  </a:cubicBezTo>
                  <a:cubicBezTo>
                    <a:pt x="2825" y="631"/>
                    <a:pt x="2192" y="0"/>
                    <a:pt x="14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9" name="Google Shape;519;p26"/>
            <p:cNvSpPr/>
            <p:nvPr/>
          </p:nvSpPr>
          <p:spPr>
            <a:xfrm>
              <a:off x="4946975" y="459275"/>
              <a:ext cx="70625" cy="70625"/>
            </a:xfrm>
            <a:custGeom>
              <a:avLst/>
              <a:gdLst/>
              <a:ahLst/>
              <a:cxnLst/>
              <a:rect l="l" t="t" r="r" b="b"/>
              <a:pathLst>
                <a:path w="2825" h="2825" extrusionOk="0">
                  <a:moveTo>
                    <a:pt x="1413" y="0"/>
                  </a:moveTo>
                  <a:cubicBezTo>
                    <a:pt x="633" y="0"/>
                    <a:pt x="1" y="632"/>
                    <a:pt x="1" y="1412"/>
                  </a:cubicBezTo>
                  <a:cubicBezTo>
                    <a:pt x="1" y="2192"/>
                    <a:pt x="634" y="2824"/>
                    <a:pt x="1413" y="2824"/>
                  </a:cubicBezTo>
                  <a:cubicBezTo>
                    <a:pt x="2194" y="2824"/>
                    <a:pt x="2825" y="2192"/>
                    <a:pt x="2825" y="1412"/>
                  </a:cubicBezTo>
                  <a:cubicBezTo>
                    <a:pt x="2825" y="631"/>
                    <a:pt x="2193" y="0"/>
                    <a:pt x="14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0" name="Google Shape;520;p26"/>
            <p:cNvSpPr/>
            <p:nvPr/>
          </p:nvSpPr>
          <p:spPr>
            <a:xfrm>
              <a:off x="5132675" y="459275"/>
              <a:ext cx="70625" cy="70625"/>
            </a:xfrm>
            <a:custGeom>
              <a:avLst/>
              <a:gdLst/>
              <a:ahLst/>
              <a:cxnLst/>
              <a:rect l="l" t="t" r="r" b="b"/>
              <a:pathLst>
                <a:path w="2825" h="2825" extrusionOk="0">
                  <a:moveTo>
                    <a:pt x="1413" y="0"/>
                  </a:moveTo>
                  <a:cubicBezTo>
                    <a:pt x="633" y="0"/>
                    <a:pt x="1" y="632"/>
                    <a:pt x="1" y="1412"/>
                  </a:cubicBezTo>
                  <a:cubicBezTo>
                    <a:pt x="1" y="2192"/>
                    <a:pt x="634" y="2824"/>
                    <a:pt x="1413" y="2824"/>
                  </a:cubicBezTo>
                  <a:cubicBezTo>
                    <a:pt x="2193" y="2824"/>
                    <a:pt x="2825" y="2192"/>
                    <a:pt x="2825" y="1412"/>
                  </a:cubicBezTo>
                  <a:cubicBezTo>
                    <a:pt x="2825" y="631"/>
                    <a:pt x="2193" y="0"/>
                    <a:pt x="14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1" name="Google Shape;521;p26"/>
            <p:cNvSpPr/>
            <p:nvPr/>
          </p:nvSpPr>
          <p:spPr>
            <a:xfrm>
              <a:off x="5318375" y="459275"/>
              <a:ext cx="70625" cy="70625"/>
            </a:xfrm>
            <a:custGeom>
              <a:avLst/>
              <a:gdLst/>
              <a:ahLst/>
              <a:cxnLst/>
              <a:rect l="l" t="t" r="r" b="b"/>
              <a:pathLst>
                <a:path w="2825" h="2825" extrusionOk="0">
                  <a:moveTo>
                    <a:pt x="1413" y="0"/>
                  </a:moveTo>
                  <a:cubicBezTo>
                    <a:pt x="634" y="0"/>
                    <a:pt x="1" y="632"/>
                    <a:pt x="1" y="1412"/>
                  </a:cubicBezTo>
                  <a:cubicBezTo>
                    <a:pt x="1" y="2192"/>
                    <a:pt x="634" y="2824"/>
                    <a:pt x="1413" y="2824"/>
                  </a:cubicBezTo>
                  <a:cubicBezTo>
                    <a:pt x="2193" y="2824"/>
                    <a:pt x="2825" y="2192"/>
                    <a:pt x="2825" y="1412"/>
                  </a:cubicBezTo>
                  <a:cubicBezTo>
                    <a:pt x="2825" y="631"/>
                    <a:pt x="2193" y="0"/>
                    <a:pt x="14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2" name="Google Shape;522;p26"/>
            <p:cNvSpPr/>
            <p:nvPr/>
          </p:nvSpPr>
          <p:spPr>
            <a:xfrm>
              <a:off x="4389925" y="610000"/>
              <a:ext cx="70625" cy="70650"/>
            </a:xfrm>
            <a:custGeom>
              <a:avLst/>
              <a:gdLst/>
              <a:ahLst/>
              <a:cxnLst/>
              <a:rect l="l" t="t" r="r" b="b"/>
              <a:pathLst>
                <a:path w="2825" h="2826" extrusionOk="0">
                  <a:moveTo>
                    <a:pt x="1413" y="1"/>
                  </a:moveTo>
                  <a:cubicBezTo>
                    <a:pt x="631" y="1"/>
                    <a:pt x="1" y="634"/>
                    <a:pt x="1" y="1413"/>
                  </a:cubicBezTo>
                  <a:cubicBezTo>
                    <a:pt x="1" y="2194"/>
                    <a:pt x="633" y="2825"/>
                    <a:pt x="1413" y="2825"/>
                  </a:cubicBezTo>
                  <a:cubicBezTo>
                    <a:pt x="1414" y="2825"/>
                    <a:pt x="1415" y="2825"/>
                    <a:pt x="1417" y="2825"/>
                  </a:cubicBezTo>
                  <a:cubicBezTo>
                    <a:pt x="2194" y="2825"/>
                    <a:pt x="2825" y="2193"/>
                    <a:pt x="2825" y="1413"/>
                  </a:cubicBezTo>
                  <a:cubicBezTo>
                    <a:pt x="2825" y="633"/>
                    <a:pt x="2192" y="1"/>
                    <a:pt x="14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3" name="Google Shape;523;p26"/>
            <p:cNvSpPr/>
            <p:nvPr/>
          </p:nvSpPr>
          <p:spPr>
            <a:xfrm>
              <a:off x="4575625" y="610000"/>
              <a:ext cx="70625" cy="70650"/>
            </a:xfrm>
            <a:custGeom>
              <a:avLst/>
              <a:gdLst/>
              <a:ahLst/>
              <a:cxnLst/>
              <a:rect l="l" t="t" r="r" b="b"/>
              <a:pathLst>
                <a:path w="2825" h="2826" extrusionOk="0">
                  <a:moveTo>
                    <a:pt x="1413" y="1"/>
                  </a:moveTo>
                  <a:cubicBezTo>
                    <a:pt x="632" y="1"/>
                    <a:pt x="1" y="634"/>
                    <a:pt x="1" y="1413"/>
                  </a:cubicBezTo>
                  <a:cubicBezTo>
                    <a:pt x="1" y="2194"/>
                    <a:pt x="633" y="2825"/>
                    <a:pt x="1413" y="2825"/>
                  </a:cubicBezTo>
                  <a:cubicBezTo>
                    <a:pt x="1414" y="2825"/>
                    <a:pt x="1415" y="2825"/>
                    <a:pt x="1417" y="2825"/>
                  </a:cubicBezTo>
                  <a:cubicBezTo>
                    <a:pt x="2194" y="2825"/>
                    <a:pt x="2825" y="2193"/>
                    <a:pt x="2825" y="1413"/>
                  </a:cubicBezTo>
                  <a:cubicBezTo>
                    <a:pt x="2825" y="633"/>
                    <a:pt x="2192" y="1"/>
                    <a:pt x="14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4" name="Google Shape;524;p26"/>
            <p:cNvSpPr/>
            <p:nvPr/>
          </p:nvSpPr>
          <p:spPr>
            <a:xfrm>
              <a:off x="4761325" y="610000"/>
              <a:ext cx="70625" cy="70650"/>
            </a:xfrm>
            <a:custGeom>
              <a:avLst/>
              <a:gdLst/>
              <a:ahLst/>
              <a:cxnLst/>
              <a:rect l="l" t="t" r="r" b="b"/>
              <a:pathLst>
                <a:path w="2825" h="2826" extrusionOk="0">
                  <a:moveTo>
                    <a:pt x="1413" y="1"/>
                  </a:moveTo>
                  <a:cubicBezTo>
                    <a:pt x="632" y="1"/>
                    <a:pt x="1" y="634"/>
                    <a:pt x="1" y="1413"/>
                  </a:cubicBezTo>
                  <a:cubicBezTo>
                    <a:pt x="1" y="2194"/>
                    <a:pt x="633" y="2825"/>
                    <a:pt x="1413" y="2825"/>
                  </a:cubicBezTo>
                  <a:cubicBezTo>
                    <a:pt x="1414" y="2825"/>
                    <a:pt x="1415" y="2825"/>
                    <a:pt x="1417" y="2825"/>
                  </a:cubicBezTo>
                  <a:cubicBezTo>
                    <a:pt x="2194" y="2825"/>
                    <a:pt x="2825" y="2193"/>
                    <a:pt x="2825" y="1413"/>
                  </a:cubicBezTo>
                  <a:cubicBezTo>
                    <a:pt x="2825" y="633"/>
                    <a:pt x="2192" y="1"/>
                    <a:pt x="14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5" name="Google Shape;525;p26"/>
            <p:cNvSpPr/>
            <p:nvPr/>
          </p:nvSpPr>
          <p:spPr>
            <a:xfrm>
              <a:off x="4946975" y="610000"/>
              <a:ext cx="70625" cy="70650"/>
            </a:xfrm>
            <a:custGeom>
              <a:avLst/>
              <a:gdLst/>
              <a:ahLst/>
              <a:cxnLst/>
              <a:rect l="l" t="t" r="r" b="b"/>
              <a:pathLst>
                <a:path w="2825" h="2826" extrusionOk="0">
                  <a:moveTo>
                    <a:pt x="1413" y="1"/>
                  </a:moveTo>
                  <a:cubicBezTo>
                    <a:pt x="633" y="1"/>
                    <a:pt x="1" y="634"/>
                    <a:pt x="1" y="1413"/>
                  </a:cubicBezTo>
                  <a:cubicBezTo>
                    <a:pt x="1" y="2194"/>
                    <a:pt x="634" y="2825"/>
                    <a:pt x="1413" y="2825"/>
                  </a:cubicBezTo>
                  <a:cubicBezTo>
                    <a:pt x="1414" y="2825"/>
                    <a:pt x="1415" y="2825"/>
                    <a:pt x="1417" y="2825"/>
                  </a:cubicBezTo>
                  <a:cubicBezTo>
                    <a:pt x="2196" y="2825"/>
                    <a:pt x="2825" y="2193"/>
                    <a:pt x="2825" y="1413"/>
                  </a:cubicBezTo>
                  <a:cubicBezTo>
                    <a:pt x="2825" y="633"/>
                    <a:pt x="2193" y="1"/>
                    <a:pt x="14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6" name="Google Shape;526;p26"/>
            <p:cNvSpPr/>
            <p:nvPr/>
          </p:nvSpPr>
          <p:spPr>
            <a:xfrm>
              <a:off x="5132675" y="610000"/>
              <a:ext cx="70625" cy="70650"/>
            </a:xfrm>
            <a:custGeom>
              <a:avLst/>
              <a:gdLst/>
              <a:ahLst/>
              <a:cxnLst/>
              <a:rect l="l" t="t" r="r" b="b"/>
              <a:pathLst>
                <a:path w="2825" h="2826" extrusionOk="0">
                  <a:moveTo>
                    <a:pt x="1413" y="1"/>
                  </a:moveTo>
                  <a:cubicBezTo>
                    <a:pt x="633" y="1"/>
                    <a:pt x="1" y="634"/>
                    <a:pt x="1" y="1413"/>
                  </a:cubicBezTo>
                  <a:cubicBezTo>
                    <a:pt x="1" y="2194"/>
                    <a:pt x="634" y="2825"/>
                    <a:pt x="1413" y="2825"/>
                  </a:cubicBezTo>
                  <a:cubicBezTo>
                    <a:pt x="1414" y="2825"/>
                    <a:pt x="1415" y="2825"/>
                    <a:pt x="1417" y="2825"/>
                  </a:cubicBezTo>
                  <a:cubicBezTo>
                    <a:pt x="2195" y="2825"/>
                    <a:pt x="2825" y="2193"/>
                    <a:pt x="2825" y="1413"/>
                  </a:cubicBezTo>
                  <a:cubicBezTo>
                    <a:pt x="2825" y="633"/>
                    <a:pt x="2193" y="1"/>
                    <a:pt x="14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7" name="Google Shape;527;p26"/>
            <p:cNvSpPr/>
            <p:nvPr/>
          </p:nvSpPr>
          <p:spPr>
            <a:xfrm>
              <a:off x="5318375" y="610000"/>
              <a:ext cx="70625" cy="70650"/>
            </a:xfrm>
            <a:custGeom>
              <a:avLst/>
              <a:gdLst/>
              <a:ahLst/>
              <a:cxnLst/>
              <a:rect l="l" t="t" r="r" b="b"/>
              <a:pathLst>
                <a:path w="2825" h="2826" extrusionOk="0">
                  <a:moveTo>
                    <a:pt x="1413" y="1"/>
                  </a:moveTo>
                  <a:cubicBezTo>
                    <a:pt x="634" y="1"/>
                    <a:pt x="1" y="634"/>
                    <a:pt x="1" y="1413"/>
                  </a:cubicBezTo>
                  <a:cubicBezTo>
                    <a:pt x="1" y="2194"/>
                    <a:pt x="634" y="2825"/>
                    <a:pt x="1413" y="2825"/>
                  </a:cubicBezTo>
                  <a:cubicBezTo>
                    <a:pt x="2193" y="2825"/>
                    <a:pt x="2825" y="2194"/>
                    <a:pt x="2825" y="1413"/>
                  </a:cubicBezTo>
                  <a:cubicBezTo>
                    <a:pt x="2825" y="633"/>
                    <a:pt x="2193" y="1"/>
                    <a:pt x="14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28" name="Google Shape;528;p26"/>
          <p:cNvGrpSpPr/>
          <p:nvPr/>
        </p:nvGrpSpPr>
        <p:grpSpPr>
          <a:xfrm>
            <a:off x="385814" y="6303313"/>
            <a:ext cx="838324" cy="247675"/>
            <a:chOff x="4389925" y="459275"/>
            <a:chExt cx="999075" cy="221375"/>
          </a:xfrm>
        </p:grpSpPr>
        <p:sp>
          <p:nvSpPr>
            <p:cNvPr id="529" name="Google Shape;529;p26"/>
            <p:cNvSpPr/>
            <p:nvPr/>
          </p:nvSpPr>
          <p:spPr>
            <a:xfrm>
              <a:off x="4389925" y="459275"/>
              <a:ext cx="70625" cy="70625"/>
            </a:xfrm>
            <a:custGeom>
              <a:avLst/>
              <a:gdLst/>
              <a:ahLst/>
              <a:cxnLst/>
              <a:rect l="l" t="t" r="r" b="b"/>
              <a:pathLst>
                <a:path w="2825" h="2825" extrusionOk="0">
                  <a:moveTo>
                    <a:pt x="1413" y="0"/>
                  </a:moveTo>
                  <a:cubicBezTo>
                    <a:pt x="631" y="0"/>
                    <a:pt x="1" y="632"/>
                    <a:pt x="1" y="1412"/>
                  </a:cubicBezTo>
                  <a:cubicBezTo>
                    <a:pt x="1" y="2192"/>
                    <a:pt x="633" y="2824"/>
                    <a:pt x="1413" y="2824"/>
                  </a:cubicBezTo>
                  <a:cubicBezTo>
                    <a:pt x="2192" y="2824"/>
                    <a:pt x="2825" y="2192"/>
                    <a:pt x="2825" y="1412"/>
                  </a:cubicBezTo>
                  <a:cubicBezTo>
                    <a:pt x="2825" y="631"/>
                    <a:pt x="2192" y="0"/>
                    <a:pt x="14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0" name="Google Shape;530;p26"/>
            <p:cNvSpPr/>
            <p:nvPr/>
          </p:nvSpPr>
          <p:spPr>
            <a:xfrm>
              <a:off x="4575625" y="459275"/>
              <a:ext cx="70625" cy="70625"/>
            </a:xfrm>
            <a:custGeom>
              <a:avLst/>
              <a:gdLst/>
              <a:ahLst/>
              <a:cxnLst/>
              <a:rect l="l" t="t" r="r" b="b"/>
              <a:pathLst>
                <a:path w="2825" h="2825" extrusionOk="0">
                  <a:moveTo>
                    <a:pt x="1413" y="0"/>
                  </a:moveTo>
                  <a:cubicBezTo>
                    <a:pt x="632" y="0"/>
                    <a:pt x="1" y="632"/>
                    <a:pt x="1" y="1412"/>
                  </a:cubicBezTo>
                  <a:cubicBezTo>
                    <a:pt x="1" y="2192"/>
                    <a:pt x="633" y="2824"/>
                    <a:pt x="1413" y="2824"/>
                  </a:cubicBezTo>
                  <a:cubicBezTo>
                    <a:pt x="2192" y="2824"/>
                    <a:pt x="2825" y="2192"/>
                    <a:pt x="2825" y="1412"/>
                  </a:cubicBezTo>
                  <a:cubicBezTo>
                    <a:pt x="2825" y="631"/>
                    <a:pt x="2192" y="0"/>
                    <a:pt x="14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1" name="Google Shape;531;p26"/>
            <p:cNvSpPr/>
            <p:nvPr/>
          </p:nvSpPr>
          <p:spPr>
            <a:xfrm>
              <a:off x="4761325" y="459275"/>
              <a:ext cx="70625" cy="70625"/>
            </a:xfrm>
            <a:custGeom>
              <a:avLst/>
              <a:gdLst/>
              <a:ahLst/>
              <a:cxnLst/>
              <a:rect l="l" t="t" r="r" b="b"/>
              <a:pathLst>
                <a:path w="2825" h="2825" extrusionOk="0">
                  <a:moveTo>
                    <a:pt x="1413" y="0"/>
                  </a:moveTo>
                  <a:cubicBezTo>
                    <a:pt x="632" y="0"/>
                    <a:pt x="1" y="632"/>
                    <a:pt x="1" y="1412"/>
                  </a:cubicBezTo>
                  <a:cubicBezTo>
                    <a:pt x="1" y="2192"/>
                    <a:pt x="633" y="2824"/>
                    <a:pt x="1413" y="2824"/>
                  </a:cubicBezTo>
                  <a:cubicBezTo>
                    <a:pt x="2192" y="2824"/>
                    <a:pt x="2825" y="2192"/>
                    <a:pt x="2825" y="1412"/>
                  </a:cubicBezTo>
                  <a:cubicBezTo>
                    <a:pt x="2825" y="631"/>
                    <a:pt x="2192" y="0"/>
                    <a:pt x="14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2" name="Google Shape;532;p26"/>
            <p:cNvSpPr/>
            <p:nvPr/>
          </p:nvSpPr>
          <p:spPr>
            <a:xfrm>
              <a:off x="4946975" y="459275"/>
              <a:ext cx="70625" cy="70625"/>
            </a:xfrm>
            <a:custGeom>
              <a:avLst/>
              <a:gdLst/>
              <a:ahLst/>
              <a:cxnLst/>
              <a:rect l="l" t="t" r="r" b="b"/>
              <a:pathLst>
                <a:path w="2825" h="2825" extrusionOk="0">
                  <a:moveTo>
                    <a:pt x="1413" y="0"/>
                  </a:moveTo>
                  <a:cubicBezTo>
                    <a:pt x="633" y="0"/>
                    <a:pt x="1" y="632"/>
                    <a:pt x="1" y="1412"/>
                  </a:cubicBezTo>
                  <a:cubicBezTo>
                    <a:pt x="1" y="2192"/>
                    <a:pt x="634" y="2824"/>
                    <a:pt x="1413" y="2824"/>
                  </a:cubicBezTo>
                  <a:cubicBezTo>
                    <a:pt x="2194" y="2824"/>
                    <a:pt x="2825" y="2192"/>
                    <a:pt x="2825" y="1412"/>
                  </a:cubicBezTo>
                  <a:cubicBezTo>
                    <a:pt x="2825" y="631"/>
                    <a:pt x="2193" y="0"/>
                    <a:pt x="14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3" name="Google Shape;533;p26"/>
            <p:cNvSpPr/>
            <p:nvPr/>
          </p:nvSpPr>
          <p:spPr>
            <a:xfrm>
              <a:off x="5132675" y="459275"/>
              <a:ext cx="70625" cy="70625"/>
            </a:xfrm>
            <a:custGeom>
              <a:avLst/>
              <a:gdLst/>
              <a:ahLst/>
              <a:cxnLst/>
              <a:rect l="l" t="t" r="r" b="b"/>
              <a:pathLst>
                <a:path w="2825" h="2825" extrusionOk="0">
                  <a:moveTo>
                    <a:pt x="1413" y="0"/>
                  </a:moveTo>
                  <a:cubicBezTo>
                    <a:pt x="633" y="0"/>
                    <a:pt x="1" y="632"/>
                    <a:pt x="1" y="1412"/>
                  </a:cubicBezTo>
                  <a:cubicBezTo>
                    <a:pt x="1" y="2192"/>
                    <a:pt x="634" y="2824"/>
                    <a:pt x="1413" y="2824"/>
                  </a:cubicBezTo>
                  <a:cubicBezTo>
                    <a:pt x="2193" y="2824"/>
                    <a:pt x="2825" y="2192"/>
                    <a:pt x="2825" y="1412"/>
                  </a:cubicBezTo>
                  <a:cubicBezTo>
                    <a:pt x="2825" y="631"/>
                    <a:pt x="2193" y="0"/>
                    <a:pt x="14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4" name="Google Shape;534;p26"/>
            <p:cNvSpPr/>
            <p:nvPr/>
          </p:nvSpPr>
          <p:spPr>
            <a:xfrm>
              <a:off x="5318375" y="459275"/>
              <a:ext cx="70625" cy="70625"/>
            </a:xfrm>
            <a:custGeom>
              <a:avLst/>
              <a:gdLst/>
              <a:ahLst/>
              <a:cxnLst/>
              <a:rect l="l" t="t" r="r" b="b"/>
              <a:pathLst>
                <a:path w="2825" h="2825" extrusionOk="0">
                  <a:moveTo>
                    <a:pt x="1413" y="0"/>
                  </a:moveTo>
                  <a:cubicBezTo>
                    <a:pt x="634" y="0"/>
                    <a:pt x="1" y="632"/>
                    <a:pt x="1" y="1412"/>
                  </a:cubicBezTo>
                  <a:cubicBezTo>
                    <a:pt x="1" y="2192"/>
                    <a:pt x="634" y="2824"/>
                    <a:pt x="1413" y="2824"/>
                  </a:cubicBezTo>
                  <a:cubicBezTo>
                    <a:pt x="2193" y="2824"/>
                    <a:pt x="2825" y="2192"/>
                    <a:pt x="2825" y="1412"/>
                  </a:cubicBezTo>
                  <a:cubicBezTo>
                    <a:pt x="2825" y="631"/>
                    <a:pt x="2193" y="0"/>
                    <a:pt x="14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5" name="Google Shape;535;p26"/>
            <p:cNvSpPr/>
            <p:nvPr/>
          </p:nvSpPr>
          <p:spPr>
            <a:xfrm>
              <a:off x="4389925" y="610000"/>
              <a:ext cx="70625" cy="70650"/>
            </a:xfrm>
            <a:custGeom>
              <a:avLst/>
              <a:gdLst/>
              <a:ahLst/>
              <a:cxnLst/>
              <a:rect l="l" t="t" r="r" b="b"/>
              <a:pathLst>
                <a:path w="2825" h="2826" extrusionOk="0">
                  <a:moveTo>
                    <a:pt x="1413" y="1"/>
                  </a:moveTo>
                  <a:cubicBezTo>
                    <a:pt x="631" y="1"/>
                    <a:pt x="1" y="634"/>
                    <a:pt x="1" y="1413"/>
                  </a:cubicBezTo>
                  <a:cubicBezTo>
                    <a:pt x="1" y="2194"/>
                    <a:pt x="633" y="2825"/>
                    <a:pt x="1413" y="2825"/>
                  </a:cubicBezTo>
                  <a:cubicBezTo>
                    <a:pt x="1414" y="2825"/>
                    <a:pt x="1415" y="2825"/>
                    <a:pt x="1417" y="2825"/>
                  </a:cubicBezTo>
                  <a:cubicBezTo>
                    <a:pt x="2194" y="2825"/>
                    <a:pt x="2825" y="2193"/>
                    <a:pt x="2825" y="1413"/>
                  </a:cubicBezTo>
                  <a:cubicBezTo>
                    <a:pt x="2825" y="633"/>
                    <a:pt x="2192" y="1"/>
                    <a:pt x="14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6" name="Google Shape;536;p26"/>
            <p:cNvSpPr/>
            <p:nvPr/>
          </p:nvSpPr>
          <p:spPr>
            <a:xfrm>
              <a:off x="4575625" y="610000"/>
              <a:ext cx="70625" cy="70650"/>
            </a:xfrm>
            <a:custGeom>
              <a:avLst/>
              <a:gdLst/>
              <a:ahLst/>
              <a:cxnLst/>
              <a:rect l="l" t="t" r="r" b="b"/>
              <a:pathLst>
                <a:path w="2825" h="2826" extrusionOk="0">
                  <a:moveTo>
                    <a:pt x="1413" y="1"/>
                  </a:moveTo>
                  <a:cubicBezTo>
                    <a:pt x="632" y="1"/>
                    <a:pt x="1" y="634"/>
                    <a:pt x="1" y="1413"/>
                  </a:cubicBezTo>
                  <a:cubicBezTo>
                    <a:pt x="1" y="2194"/>
                    <a:pt x="633" y="2825"/>
                    <a:pt x="1413" y="2825"/>
                  </a:cubicBezTo>
                  <a:cubicBezTo>
                    <a:pt x="1414" y="2825"/>
                    <a:pt x="1415" y="2825"/>
                    <a:pt x="1417" y="2825"/>
                  </a:cubicBezTo>
                  <a:cubicBezTo>
                    <a:pt x="2194" y="2825"/>
                    <a:pt x="2825" y="2193"/>
                    <a:pt x="2825" y="1413"/>
                  </a:cubicBezTo>
                  <a:cubicBezTo>
                    <a:pt x="2825" y="633"/>
                    <a:pt x="2192" y="1"/>
                    <a:pt x="14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7" name="Google Shape;537;p26"/>
            <p:cNvSpPr/>
            <p:nvPr/>
          </p:nvSpPr>
          <p:spPr>
            <a:xfrm>
              <a:off x="4761325" y="610000"/>
              <a:ext cx="70625" cy="70650"/>
            </a:xfrm>
            <a:custGeom>
              <a:avLst/>
              <a:gdLst/>
              <a:ahLst/>
              <a:cxnLst/>
              <a:rect l="l" t="t" r="r" b="b"/>
              <a:pathLst>
                <a:path w="2825" h="2826" extrusionOk="0">
                  <a:moveTo>
                    <a:pt x="1413" y="1"/>
                  </a:moveTo>
                  <a:cubicBezTo>
                    <a:pt x="632" y="1"/>
                    <a:pt x="1" y="634"/>
                    <a:pt x="1" y="1413"/>
                  </a:cubicBezTo>
                  <a:cubicBezTo>
                    <a:pt x="1" y="2194"/>
                    <a:pt x="633" y="2825"/>
                    <a:pt x="1413" y="2825"/>
                  </a:cubicBezTo>
                  <a:cubicBezTo>
                    <a:pt x="1414" y="2825"/>
                    <a:pt x="1415" y="2825"/>
                    <a:pt x="1417" y="2825"/>
                  </a:cubicBezTo>
                  <a:cubicBezTo>
                    <a:pt x="2194" y="2825"/>
                    <a:pt x="2825" y="2193"/>
                    <a:pt x="2825" y="1413"/>
                  </a:cubicBezTo>
                  <a:cubicBezTo>
                    <a:pt x="2825" y="633"/>
                    <a:pt x="2192" y="1"/>
                    <a:pt x="14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8" name="Google Shape;538;p26"/>
            <p:cNvSpPr/>
            <p:nvPr/>
          </p:nvSpPr>
          <p:spPr>
            <a:xfrm>
              <a:off x="4946975" y="610000"/>
              <a:ext cx="70625" cy="70650"/>
            </a:xfrm>
            <a:custGeom>
              <a:avLst/>
              <a:gdLst/>
              <a:ahLst/>
              <a:cxnLst/>
              <a:rect l="l" t="t" r="r" b="b"/>
              <a:pathLst>
                <a:path w="2825" h="2826" extrusionOk="0">
                  <a:moveTo>
                    <a:pt x="1413" y="1"/>
                  </a:moveTo>
                  <a:cubicBezTo>
                    <a:pt x="633" y="1"/>
                    <a:pt x="1" y="634"/>
                    <a:pt x="1" y="1413"/>
                  </a:cubicBezTo>
                  <a:cubicBezTo>
                    <a:pt x="1" y="2194"/>
                    <a:pt x="634" y="2825"/>
                    <a:pt x="1413" y="2825"/>
                  </a:cubicBezTo>
                  <a:cubicBezTo>
                    <a:pt x="1414" y="2825"/>
                    <a:pt x="1415" y="2825"/>
                    <a:pt x="1417" y="2825"/>
                  </a:cubicBezTo>
                  <a:cubicBezTo>
                    <a:pt x="2196" y="2825"/>
                    <a:pt x="2825" y="2193"/>
                    <a:pt x="2825" y="1413"/>
                  </a:cubicBezTo>
                  <a:cubicBezTo>
                    <a:pt x="2825" y="633"/>
                    <a:pt x="2193" y="1"/>
                    <a:pt x="14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9" name="Google Shape;539;p26"/>
            <p:cNvSpPr/>
            <p:nvPr/>
          </p:nvSpPr>
          <p:spPr>
            <a:xfrm>
              <a:off x="5132675" y="610000"/>
              <a:ext cx="70625" cy="70650"/>
            </a:xfrm>
            <a:custGeom>
              <a:avLst/>
              <a:gdLst/>
              <a:ahLst/>
              <a:cxnLst/>
              <a:rect l="l" t="t" r="r" b="b"/>
              <a:pathLst>
                <a:path w="2825" h="2826" extrusionOk="0">
                  <a:moveTo>
                    <a:pt x="1413" y="1"/>
                  </a:moveTo>
                  <a:cubicBezTo>
                    <a:pt x="633" y="1"/>
                    <a:pt x="1" y="634"/>
                    <a:pt x="1" y="1413"/>
                  </a:cubicBezTo>
                  <a:cubicBezTo>
                    <a:pt x="1" y="2194"/>
                    <a:pt x="634" y="2825"/>
                    <a:pt x="1413" y="2825"/>
                  </a:cubicBezTo>
                  <a:cubicBezTo>
                    <a:pt x="1414" y="2825"/>
                    <a:pt x="1415" y="2825"/>
                    <a:pt x="1417" y="2825"/>
                  </a:cubicBezTo>
                  <a:cubicBezTo>
                    <a:pt x="2195" y="2825"/>
                    <a:pt x="2825" y="2193"/>
                    <a:pt x="2825" y="1413"/>
                  </a:cubicBezTo>
                  <a:cubicBezTo>
                    <a:pt x="2825" y="633"/>
                    <a:pt x="2193" y="1"/>
                    <a:pt x="14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0" name="Google Shape;540;p26"/>
            <p:cNvSpPr/>
            <p:nvPr/>
          </p:nvSpPr>
          <p:spPr>
            <a:xfrm>
              <a:off x="5318375" y="610000"/>
              <a:ext cx="70625" cy="70650"/>
            </a:xfrm>
            <a:custGeom>
              <a:avLst/>
              <a:gdLst/>
              <a:ahLst/>
              <a:cxnLst/>
              <a:rect l="l" t="t" r="r" b="b"/>
              <a:pathLst>
                <a:path w="2825" h="2826" extrusionOk="0">
                  <a:moveTo>
                    <a:pt x="1413" y="1"/>
                  </a:moveTo>
                  <a:cubicBezTo>
                    <a:pt x="634" y="1"/>
                    <a:pt x="1" y="634"/>
                    <a:pt x="1" y="1413"/>
                  </a:cubicBezTo>
                  <a:cubicBezTo>
                    <a:pt x="1" y="2194"/>
                    <a:pt x="634" y="2825"/>
                    <a:pt x="1413" y="2825"/>
                  </a:cubicBezTo>
                  <a:cubicBezTo>
                    <a:pt x="2193" y="2825"/>
                    <a:pt x="2825" y="2194"/>
                    <a:pt x="2825" y="1413"/>
                  </a:cubicBezTo>
                  <a:cubicBezTo>
                    <a:pt x="2825" y="633"/>
                    <a:pt x="2193" y="1"/>
                    <a:pt x="14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41" name="Google Shape;541;p26"/>
          <p:cNvGrpSpPr/>
          <p:nvPr/>
        </p:nvGrpSpPr>
        <p:grpSpPr>
          <a:xfrm>
            <a:off x="209632" y="208735"/>
            <a:ext cx="1477226" cy="5591815"/>
            <a:chOff x="209632" y="156550"/>
            <a:chExt cx="1477226" cy="4193861"/>
          </a:xfrm>
        </p:grpSpPr>
        <p:sp>
          <p:nvSpPr>
            <p:cNvPr id="542" name="Google Shape;542;p26"/>
            <p:cNvSpPr/>
            <p:nvPr/>
          </p:nvSpPr>
          <p:spPr>
            <a:xfrm flipH="1">
              <a:off x="1400283" y="156550"/>
              <a:ext cx="286575" cy="248200"/>
            </a:xfrm>
            <a:custGeom>
              <a:avLst/>
              <a:gdLst/>
              <a:ahLst/>
              <a:cxnLst/>
              <a:rect l="l" t="t" r="r" b="b"/>
              <a:pathLst>
                <a:path w="11463" h="9928" extrusionOk="0">
                  <a:moveTo>
                    <a:pt x="2866" y="0"/>
                  </a:moveTo>
                  <a:lnTo>
                    <a:pt x="0" y="4964"/>
                  </a:lnTo>
                  <a:lnTo>
                    <a:pt x="2866" y="9928"/>
                  </a:lnTo>
                  <a:lnTo>
                    <a:pt x="8596" y="9928"/>
                  </a:lnTo>
                  <a:lnTo>
                    <a:pt x="11462" y="4964"/>
                  </a:lnTo>
                  <a:lnTo>
                    <a:pt x="859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3" name="Google Shape;543;p26"/>
            <p:cNvSpPr/>
            <p:nvPr/>
          </p:nvSpPr>
          <p:spPr>
            <a:xfrm>
              <a:off x="209632" y="4103460"/>
              <a:ext cx="246951" cy="246951"/>
            </a:xfrm>
            <a:custGeom>
              <a:avLst/>
              <a:gdLst/>
              <a:ahLst/>
              <a:cxnLst/>
              <a:rect l="l" t="t" r="r" b="b"/>
              <a:pathLst>
                <a:path w="16768" h="16768" extrusionOk="0">
                  <a:moveTo>
                    <a:pt x="6510" y="0"/>
                  </a:moveTo>
                  <a:cubicBezTo>
                    <a:pt x="5794" y="0"/>
                    <a:pt x="5212" y="581"/>
                    <a:pt x="5212" y="1299"/>
                  </a:cubicBezTo>
                  <a:lnTo>
                    <a:pt x="5212" y="3914"/>
                  </a:lnTo>
                  <a:cubicBezTo>
                    <a:pt x="5212" y="4630"/>
                    <a:pt x="4631" y="5212"/>
                    <a:pt x="3913" y="5212"/>
                  </a:cubicBezTo>
                  <a:lnTo>
                    <a:pt x="1299" y="5212"/>
                  </a:lnTo>
                  <a:cubicBezTo>
                    <a:pt x="583" y="5212"/>
                    <a:pt x="1" y="5793"/>
                    <a:pt x="1" y="6511"/>
                  </a:cubicBezTo>
                  <a:lnTo>
                    <a:pt x="1" y="10258"/>
                  </a:lnTo>
                  <a:cubicBezTo>
                    <a:pt x="1" y="10975"/>
                    <a:pt x="582" y="11557"/>
                    <a:pt x="1299" y="11557"/>
                  </a:cubicBezTo>
                  <a:lnTo>
                    <a:pt x="3913" y="11557"/>
                  </a:lnTo>
                  <a:cubicBezTo>
                    <a:pt x="4629" y="11557"/>
                    <a:pt x="5212" y="12138"/>
                    <a:pt x="5212" y="12856"/>
                  </a:cubicBezTo>
                  <a:lnTo>
                    <a:pt x="5212" y="15468"/>
                  </a:lnTo>
                  <a:cubicBezTo>
                    <a:pt x="5212" y="16186"/>
                    <a:pt x="5793" y="16767"/>
                    <a:pt x="6510" y="16767"/>
                  </a:cubicBezTo>
                  <a:lnTo>
                    <a:pt x="10258" y="16767"/>
                  </a:lnTo>
                  <a:cubicBezTo>
                    <a:pt x="10975" y="16767"/>
                    <a:pt x="11556" y="16187"/>
                    <a:pt x="11556" y="15468"/>
                  </a:cubicBezTo>
                  <a:lnTo>
                    <a:pt x="11556" y="12855"/>
                  </a:lnTo>
                  <a:cubicBezTo>
                    <a:pt x="11556" y="12138"/>
                    <a:pt x="12137" y="11556"/>
                    <a:pt x="12855" y="11556"/>
                  </a:cubicBezTo>
                  <a:lnTo>
                    <a:pt x="15470" y="11556"/>
                  </a:lnTo>
                  <a:cubicBezTo>
                    <a:pt x="16186" y="11556"/>
                    <a:pt x="16768" y="10975"/>
                    <a:pt x="16768" y="10257"/>
                  </a:cubicBezTo>
                  <a:lnTo>
                    <a:pt x="16768" y="6510"/>
                  </a:lnTo>
                  <a:cubicBezTo>
                    <a:pt x="16768" y="5795"/>
                    <a:pt x="16186" y="5212"/>
                    <a:pt x="15470" y="5212"/>
                  </a:cubicBezTo>
                  <a:lnTo>
                    <a:pt x="12855" y="5212"/>
                  </a:lnTo>
                  <a:cubicBezTo>
                    <a:pt x="12139" y="5212"/>
                    <a:pt x="11556" y="4631"/>
                    <a:pt x="11556" y="3914"/>
                  </a:cubicBezTo>
                  <a:lnTo>
                    <a:pt x="11556" y="1299"/>
                  </a:lnTo>
                  <a:cubicBezTo>
                    <a:pt x="11556" y="582"/>
                    <a:pt x="10976" y="0"/>
                    <a:pt x="1025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44" name="Google Shape;544;p26"/>
          <p:cNvGrpSpPr/>
          <p:nvPr/>
        </p:nvGrpSpPr>
        <p:grpSpPr>
          <a:xfrm>
            <a:off x="8628353" y="208717"/>
            <a:ext cx="654775" cy="877000"/>
            <a:chOff x="7663400" y="2447013"/>
            <a:chExt cx="654775" cy="657750"/>
          </a:xfrm>
        </p:grpSpPr>
        <p:sp>
          <p:nvSpPr>
            <p:cNvPr id="545" name="Google Shape;545;p26"/>
            <p:cNvSpPr/>
            <p:nvPr/>
          </p:nvSpPr>
          <p:spPr>
            <a:xfrm>
              <a:off x="7663400" y="2447013"/>
              <a:ext cx="361575" cy="313125"/>
            </a:xfrm>
            <a:custGeom>
              <a:avLst/>
              <a:gdLst/>
              <a:ahLst/>
              <a:cxnLst/>
              <a:rect l="l" t="t" r="r" b="b"/>
              <a:pathLst>
                <a:path w="14463" h="12525" extrusionOk="0">
                  <a:moveTo>
                    <a:pt x="3617" y="0"/>
                  </a:moveTo>
                  <a:lnTo>
                    <a:pt x="1" y="6262"/>
                  </a:lnTo>
                  <a:lnTo>
                    <a:pt x="3617" y="12525"/>
                  </a:lnTo>
                  <a:lnTo>
                    <a:pt x="10847" y="12525"/>
                  </a:lnTo>
                  <a:lnTo>
                    <a:pt x="14462" y="6262"/>
                  </a:lnTo>
                  <a:lnTo>
                    <a:pt x="1084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6" name="Google Shape;546;p26"/>
            <p:cNvSpPr/>
            <p:nvPr/>
          </p:nvSpPr>
          <p:spPr>
            <a:xfrm>
              <a:off x="7663400" y="2791638"/>
              <a:ext cx="361575" cy="313125"/>
            </a:xfrm>
            <a:custGeom>
              <a:avLst/>
              <a:gdLst/>
              <a:ahLst/>
              <a:cxnLst/>
              <a:rect l="l" t="t" r="r" b="b"/>
              <a:pathLst>
                <a:path w="14463" h="12525" extrusionOk="0">
                  <a:moveTo>
                    <a:pt x="3617" y="0"/>
                  </a:moveTo>
                  <a:lnTo>
                    <a:pt x="1" y="6262"/>
                  </a:lnTo>
                  <a:lnTo>
                    <a:pt x="3617" y="12525"/>
                  </a:lnTo>
                  <a:lnTo>
                    <a:pt x="10847" y="12525"/>
                  </a:lnTo>
                  <a:lnTo>
                    <a:pt x="14462" y="6262"/>
                  </a:lnTo>
                  <a:lnTo>
                    <a:pt x="1084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7" name="Google Shape;547;p26"/>
            <p:cNvSpPr/>
            <p:nvPr/>
          </p:nvSpPr>
          <p:spPr>
            <a:xfrm>
              <a:off x="7956600" y="2619313"/>
              <a:ext cx="361575" cy="313150"/>
            </a:xfrm>
            <a:custGeom>
              <a:avLst/>
              <a:gdLst/>
              <a:ahLst/>
              <a:cxnLst/>
              <a:rect l="l" t="t" r="r" b="b"/>
              <a:pathLst>
                <a:path w="14463" h="12526" extrusionOk="0">
                  <a:moveTo>
                    <a:pt x="3617" y="0"/>
                  </a:moveTo>
                  <a:lnTo>
                    <a:pt x="1" y="6263"/>
                  </a:lnTo>
                  <a:lnTo>
                    <a:pt x="3617" y="12526"/>
                  </a:lnTo>
                  <a:lnTo>
                    <a:pt x="10848" y="12526"/>
                  </a:lnTo>
                  <a:lnTo>
                    <a:pt x="14463" y="6263"/>
                  </a:lnTo>
                  <a:lnTo>
                    <a:pt x="1084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48" name="Google Shape;548;p26"/>
          <p:cNvGrpSpPr/>
          <p:nvPr/>
        </p:nvGrpSpPr>
        <p:grpSpPr>
          <a:xfrm>
            <a:off x="135291" y="156984"/>
            <a:ext cx="949825" cy="877000"/>
            <a:chOff x="7229325" y="1061350"/>
            <a:chExt cx="949825" cy="657750"/>
          </a:xfrm>
        </p:grpSpPr>
        <p:sp>
          <p:nvSpPr>
            <p:cNvPr id="549" name="Google Shape;549;p26"/>
            <p:cNvSpPr/>
            <p:nvPr/>
          </p:nvSpPr>
          <p:spPr>
            <a:xfrm>
              <a:off x="7229325" y="1233675"/>
              <a:ext cx="361575" cy="313125"/>
            </a:xfrm>
            <a:custGeom>
              <a:avLst/>
              <a:gdLst/>
              <a:ahLst/>
              <a:cxnLst/>
              <a:rect l="l" t="t" r="r" b="b"/>
              <a:pathLst>
                <a:path w="14463" h="12525" extrusionOk="0">
                  <a:moveTo>
                    <a:pt x="3617" y="0"/>
                  </a:moveTo>
                  <a:lnTo>
                    <a:pt x="1" y="6262"/>
                  </a:lnTo>
                  <a:lnTo>
                    <a:pt x="3617" y="12524"/>
                  </a:lnTo>
                  <a:lnTo>
                    <a:pt x="10848" y="12524"/>
                  </a:lnTo>
                  <a:lnTo>
                    <a:pt x="14463" y="6262"/>
                  </a:lnTo>
                  <a:lnTo>
                    <a:pt x="1084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0" name="Google Shape;550;p26"/>
            <p:cNvSpPr/>
            <p:nvPr/>
          </p:nvSpPr>
          <p:spPr>
            <a:xfrm>
              <a:off x="7524375" y="1061350"/>
              <a:ext cx="361575" cy="313150"/>
            </a:xfrm>
            <a:custGeom>
              <a:avLst/>
              <a:gdLst/>
              <a:ahLst/>
              <a:cxnLst/>
              <a:rect l="l" t="t" r="r" b="b"/>
              <a:pathLst>
                <a:path w="14463" h="12526" extrusionOk="0">
                  <a:moveTo>
                    <a:pt x="3616" y="0"/>
                  </a:moveTo>
                  <a:lnTo>
                    <a:pt x="1" y="6263"/>
                  </a:lnTo>
                  <a:lnTo>
                    <a:pt x="3616" y="12525"/>
                  </a:lnTo>
                  <a:lnTo>
                    <a:pt x="10846" y="12525"/>
                  </a:lnTo>
                  <a:lnTo>
                    <a:pt x="14462" y="6263"/>
                  </a:lnTo>
                  <a:lnTo>
                    <a:pt x="1084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1" name="Google Shape;551;p26"/>
            <p:cNvSpPr/>
            <p:nvPr/>
          </p:nvSpPr>
          <p:spPr>
            <a:xfrm>
              <a:off x="7524375" y="1405950"/>
              <a:ext cx="361575" cy="313150"/>
            </a:xfrm>
            <a:custGeom>
              <a:avLst/>
              <a:gdLst/>
              <a:ahLst/>
              <a:cxnLst/>
              <a:rect l="l" t="t" r="r" b="b"/>
              <a:pathLst>
                <a:path w="14463" h="12526" extrusionOk="0">
                  <a:moveTo>
                    <a:pt x="3616" y="0"/>
                  </a:moveTo>
                  <a:lnTo>
                    <a:pt x="1" y="6262"/>
                  </a:lnTo>
                  <a:lnTo>
                    <a:pt x="3616" y="12526"/>
                  </a:lnTo>
                  <a:lnTo>
                    <a:pt x="10846" y="12526"/>
                  </a:lnTo>
                  <a:lnTo>
                    <a:pt x="14462" y="6262"/>
                  </a:lnTo>
                  <a:lnTo>
                    <a:pt x="1084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2" name="Google Shape;552;p26"/>
            <p:cNvSpPr/>
            <p:nvPr/>
          </p:nvSpPr>
          <p:spPr>
            <a:xfrm>
              <a:off x="7817550" y="1233675"/>
              <a:ext cx="361600" cy="313125"/>
            </a:xfrm>
            <a:custGeom>
              <a:avLst/>
              <a:gdLst/>
              <a:ahLst/>
              <a:cxnLst/>
              <a:rect l="l" t="t" r="r" b="b"/>
              <a:pathLst>
                <a:path w="14464" h="12525" extrusionOk="0">
                  <a:moveTo>
                    <a:pt x="3616" y="0"/>
                  </a:moveTo>
                  <a:lnTo>
                    <a:pt x="1" y="6262"/>
                  </a:lnTo>
                  <a:lnTo>
                    <a:pt x="3616" y="12524"/>
                  </a:lnTo>
                  <a:lnTo>
                    <a:pt x="10848" y="12524"/>
                  </a:lnTo>
                  <a:lnTo>
                    <a:pt x="14464" y="6262"/>
                  </a:lnTo>
                  <a:lnTo>
                    <a:pt x="1084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53" name="Google Shape;553;p26"/>
          <p:cNvGrpSpPr/>
          <p:nvPr/>
        </p:nvGrpSpPr>
        <p:grpSpPr>
          <a:xfrm rot="10800000" flipH="1">
            <a:off x="8199916" y="5605614"/>
            <a:ext cx="1243875" cy="1335788"/>
            <a:chOff x="6198500" y="1668659"/>
            <a:chExt cx="1243875" cy="1001841"/>
          </a:xfrm>
        </p:grpSpPr>
        <p:sp>
          <p:nvSpPr>
            <p:cNvPr id="554" name="Google Shape;554;p26"/>
            <p:cNvSpPr/>
            <p:nvPr/>
          </p:nvSpPr>
          <p:spPr>
            <a:xfrm>
              <a:off x="6493125" y="2011125"/>
              <a:ext cx="361575" cy="313150"/>
            </a:xfrm>
            <a:custGeom>
              <a:avLst/>
              <a:gdLst/>
              <a:ahLst/>
              <a:cxnLst/>
              <a:rect l="l" t="t" r="r" b="b"/>
              <a:pathLst>
                <a:path w="14463" h="12526" extrusionOk="0">
                  <a:moveTo>
                    <a:pt x="3616" y="0"/>
                  </a:moveTo>
                  <a:lnTo>
                    <a:pt x="1" y="6264"/>
                  </a:lnTo>
                  <a:lnTo>
                    <a:pt x="3616" y="12526"/>
                  </a:lnTo>
                  <a:lnTo>
                    <a:pt x="10847" y="12526"/>
                  </a:lnTo>
                  <a:lnTo>
                    <a:pt x="14463" y="6264"/>
                  </a:lnTo>
                  <a:lnTo>
                    <a:pt x="1084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5" name="Google Shape;555;p26"/>
            <p:cNvSpPr/>
            <p:nvPr/>
          </p:nvSpPr>
          <p:spPr>
            <a:xfrm>
              <a:off x="6198500" y="1840450"/>
              <a:ext cx="361575" cy="313150"/>
            </a:xfrm>
            <a:custGeom>
              <a:avLst/>
              <a:gdLst/>
              <a:ahLst/>
              <a:cxnLst/>
              <a:rect l="l" t="t" r="r" b="b"/>
              <a:pathLst>
                <a:path w="14463" h="12526" extrusionOk="0">
                  <a:moveTo>
                    <a:pt x="3617" y="0"/>
                  </a:moveTo>
                  <a:lnTo>
                    <a:pt x="1" y="6262"/>
                  </a:lnTo>
                  <a:lnTo>
                    <a:pt x="3617" y="12526"/>
                  </a:lnTo>
                  <a:lnTo>
                    <a:pt x="10848" y="12526"/>
                  </a:lnTo>
                  <a:lnTo>
                    <a:pt x="14463" y="6262"/>
                  </a:lnTo>
                  <a:lnTo>
                    <a:pt x="1084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6" name="Google Shape;556;p26"/>
            <p:cNvSpPr/>
            <p:nvPr/>
          </p:nvSpPr>
          <p:spPr>
            <a:xfrm>
              <a:off x="6493125" y="2357350"/>
              <a:ext cx="361575" cy="313150"/>
            </a:xfrm>
            <a:custGeom>
              <a:avLst/>
              <a:gdLst/>
              <a:ahLst/>
              <a:cxnLst/>
              <a:rect l="l" t="t" r="r" b="b"/>
              <a:pathLst>
                <a:path w="14463" h="12526" extrusionOk="0">
                  <a:moveTo>
                    <a:pt x="3616" y="0"/>
                  </a:moveTo>
                  <a:lnTo>
                    <a:pt x="1" y="6264"/>
                  </a:lnTo>
                  <a:lnTo>
                    <a:pt x="3616" y="12526"/>
                  </a:lnTo>
                  <a:lnTo>
                    <a:pt x="10847" y="12526"/>
                  </a:lnTo>
                  <a:lnTo>
                    <a:pt x="14463" y="6264"/>
                  </a:lnTo>
                  <a:lnTo>
                    <a:pt x="1084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7" name="Google Shape;557;p26"/>
            <p:cNvSpPr/>
            <p:nvPr/>
          </p:nvSpPr>
          <p:spPr>
            <a:xfrm>
              <a:off x="6786275" y="1840450"/>
              <a:ext cx="361625" cy="313150"/>
            </a:xfrm>
            <a:custGeom>
              <a:avLst/>
              <a:gdLst/>
              <a:ahLst/>
              <a:cxnLst/>
              <a:rect l="l" t="t" r="r" b="b"/>
              <a:pathLst>
                <a:path w="14465" h="12526" extrusionOk="0">
                  <a:moveTo>
                    <a:pt x="3617" y="0"/>
                  </a:moveTo>
                  <a:lnTo>
                    <a:pt x="1" y="6262"/>
                  </a:lnTo>
                  <a:lnTo>
                    <a:pt x="3617" y="12526"/>
                  </a:lnTo>
                  <a:lnTo>
                    <a:pt x="10849" y="12526"/>
                  </a:lnTo>
                  <a:lnTo>
                    <a:pt x="14465" y="6262"/>
                  </a:lnTo>
                  <a:lnTo>
                    <a:pt x="1084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8" name="Google Shape;558;p26"/>
            <p:cNvSpPr/>
            <p:nvPr/>
          </p:nvSpPr>
          <p:spPr>
            <a:xfrm>
              <a:off x="6786275" y="2185050"/>
              <a:ext cx="361625" cy="313125"/>
            </a:xfrm>
            <a:custGeom>
              <a:avLst/>
              <a:gdLst/>
              <a:ahLst/>
              <a:cxnLst/>
              <a:rect l="l" t="t" r="r" b="b"/>
              <a:pathLst>
                <a:path w="14465" h="12525" extrusionOk="0">
                  <a:moveTo>
                    <a:pt x="3617" y="0"/>
                  </a:moveTo>
                  <a:lnTo>
                    <a:pt x="1" y="6263"/>
                  </a:lnTo>
                  <a:lnTo>
                    <a:pt x="3617" y="12525"/>
                  </a:lnTo>
                  <a:lnTo>
                    <a:pt x="10849" y="12525"/>
                  </a:lnTo>
                  <a:lnTo>
                    <a:pt x="14465" y="6263"/>
                  </a:lnTo>
                  <a:lnTo>
                    <a:pt x="1084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9" name="Google Shape;559;p26"/>
            <p:cNvSpPr/>
            <p:nvPr/>
          </p:nvSpPr>
          <p:spPr>
            <a:xfrm>
              <a:off x="7080800" y="1668659"/>
              <a:ext cx="361575" cy="313150"/>
            </a:xfrm>
            <a:custGeom>
              <a:avLst/>
              <a:gdLst/>
              <a:ahLst/>
              <a:cxnLst/>
              <a:rect l="l" t="t" r="r" b="b"/>
              <a:pathLst>
                <a:path w="14463" h="12526" extrusionOk="0">
                  <a:moveTo>
                    <a:pt x="3617" y="0"/>
                  </a:moveTo>
                  <a:lnTo>
                    <a:pt x="1" y="6262"/>
                  </a:lnTo>
                  <a:lnTo>
                    <a:pt x="3617" y="12526"/>
                  </a:lnTo>
                  <a:lnTo>
                    <a:pt x="10848" y="12526"/>
                  </a:lnTo>
                  <a:lnTo>
                    <a:pt x="14463" y="6262"/>
                  </a:lnTo>
                  <a:lnTo>
                    <a:pt x="1084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560" name="Google Shape;560;p2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26059" y="215930"/>
            <a:ext cx="667860" cy="14243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713225" y="593367"/>
            <a:ext cx="77175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lus Jakarta Sans"/>
              <a:buNone/>
              <a:defRPr sz="3000" b="1" i="0" u="none" strike="noStrike" cap="none">
                <a:solidFill>
                  <a:schemeClr val="dk1"/>
                </a:solidFill>
                <a:latin typeface="Plus Jakarta Sans"/>
                <a:ea typeface="Plus Jakarta Sans"/>
                <a:cs typeface="Plus Jakarta Sans"/>
                <a:sym typeface="Plus Jakarta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us Jakarta Sans"/>
              <a:buNone/>
              <a:defRPr sz="3500" b="1" i="0" u="none" strike="noStrike" cap="none">
                <a:solidFill>
                  <a:schemeClr val="dk1"/>
                </a:solidFill>
                <a:latin typeface="Plus Jakarta Sans"/>
                <a:ea typeface="Plus Jakarta Sans"/>
                <a:cs typeface="Plus Jakarta Sans"/>
                <a:sym typeface="Plus Jakarta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us Jakarta Sans"/>
              <a:buNone/>
              <a:defRPr sz="3500" b="1" i="0" u="none" strike="noStrike" cap="none">
                <a:solidFill>
                  <a:schemeClr val="dk1"/>
                </a:solidFill>
                <a:latin typeface="Plus Jakarta Sans"/>
                <a:ea typeface="Plus Jakarta Sans"/>
                <a:cs typeface="Plus Jakarta Sans"/>
                <a:sym typeface="Plus Jakarta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us Jakarta Sans"/>
              <a:buNone/>
              <a:defRPr sz="3500" b="1" i="0" u="none" strike="noStrike" cap="none">
                <a:solidFill>
                  <a:schemeClr val="dk1"/>
                </a:solidFill>
                <a:latin typeface="Plus Jakarta Sans"/>
                <a:ea typeface="Plus Jakarta Sans"/>
                <a:cs typeface="Plus Jakarta Sans"/>
                <a:sym typeface="Plus Jakarta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us Jakarta Sans"/>
              <a:buNone/>
              <a:defRPr sz="3500" b="1" i="0" u="none" strike="noStrike" cap="none">
                <a:solidFill>
                  <a:schemeClr val="dk1"/>
                </a:solidFill>
                <a:latin typeface="Plus Jakarta Sans"/>
                <a:ea typeface="Plus Jakarta Sans"/>
                <a:cs typeface="Plus Jakarta Sans"/>
                <a:sym typeface="Plus Jakarta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us Jakarta Sans"/>
              <a:buNone/>
              <a:defRPr sz="3500" b="1" i="0" u="none" strike="noStrike" cap="none">
                <a:solidFill>
                  <a:schemeClr val="dk1"/>
                </a:solidFill>
                <a:latin typeface="Plus Jakarta Sans"/>
                <a:ea typeface="Plus Jakarta Sans"/>
                <a:cs typeface="Plus Jakarta Sans"/>
                <a:sym typeface="Plus Jakarta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us Jakarta Sans"/>
              <a:buNone/>
              <a:defRPr sz="3500" b="1" i="0" u="none" strike="noStrike" cap="none">
                <a:solidFill>
                  <a:schemeClr val="dk1"/>
                </a:solidFill>
                <a:latin typeface="Plus Jakarta Sans"/>
                <a:ea typeface="Plus Jakarta Sans"/>
                <a:cs typeface="Plus Jakarta Sans"/>
                <a:sym typeface="Plus Jakarta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us Jakarta Sans"/>
              <a:buNone/>
              <a:defRPr sz="3500" b="1" i="0" u="none" strike="noStrike" cap="none">
                <a:solidFill>
                  <a:schemeClr val="dk1"/>
                </a:solidFill>
                <a:latin typeface="Plus Jakarta Sans"/>
                <a:ea typeface="Plus Jakarta Sans"/>
                <a:cs typeface="Plus Jakarta Sans"/>
                <a:sym typeface="Plus Jakarta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lus Jakarta Sans"/>
              <a:buNone/>
              <a:defRPr sz="3500" b="1" i="0" u="none" strike="noStrike" cap="none">
                <a:solidFill>
                  <a:schemeClr val="dk1"/>
                </a:solidFill>
                <a:latin typeface="Plus Jakarta Sans"/>
                <a:ea typeface="Plus Jakarta Sans"/>
                <a:cs typeface="Plus Jakarta Sans"/>
                <a:sym typeface="Plus Jakarta Sans"/>
              </a:defRPr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713225" y="1536633"/>
            <a:ext cx="77175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●"/>
              <a:defRPr sz="12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○"/>
              <a:defRPr sz="12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■"/>
              <a:defRPr sz="12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●"/>
              <a:defRPr sz="12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○"/>
              <a:defRPr sz="12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■"/>
              <a:defRPr sz="12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●"/>
              <a:defRPr sz="12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○"/>
              <a:defRPr sz="12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DM Sans"/>
              <a:buChar char="■"/>
              <a:defRPr sz="1200" b="0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3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5.jp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5" name="Google Shape;565;p1"/>
          <p:cNvGrpSpPr/>
          <p:nvPr/>
        </p:nvGrpSpPr>
        <p:grpSpPr>
          <a:xfrm>
            <a:off x="4542252" y="2258160"/>
            <a:ext cx="1243875" cy="1001841"/>
            <a:chOff x="6198500" y="1668659"/>
            <a:chExt cx="1243875" cy="1001841"/>
          </a:xfrm>
        </p:grpSpPr>
        <p:sp>
          <p:nvSpPr>
            <p:cNvPr id="566" name="Google Shape;566;p1"/>
            <p:cNvSpPr/>
            <p:nvPr/>
          </p:nvSpPr>
          <p:spPr>
            <a:xfrm>
              <a:off x="6493125" y="2011125"/>
              <a:ext cx="361575" cy="313150"/>
            </a:xfrm>
            <a:custGeom>
              <a:avLst/>
              <a:gdLst/>
              <a:ahLst/>
              <a:cxnLst/>
              <a:rect l="l" t="t" r="r" b="b"/>
              <a:pathLst>
                <a:path w="14463" h="12526" extrusionOk="0">
                  <a:moveTo>
                    <a:pt x="3616" y="0"/>
                  </a:moveTo>
                  <a:lnTo>
                    <a:pt x="1" y="6264"/>
                  </a:lnTo>
                  <a:lnTo>
                    <a:pt x="3616" y="12526"/>
                  </a:lnTo>
                  <a:lnTo>
                    <a:pt x="10847" y="12526"/>
                  </a:lnTo>
                  <a:lnTo>
                    <a:pt x="14463" y="6264"/>
                  </a:lnTo>
                  <a:lnTo>
                    <a:pt x="1084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SzPts val="1400"/>
              </a:pPr>
              <a:endParaRPr/>
            </a:p>
          </p:txBody>
        </p:sp>
        <p:sp>
          <p:nvSpPr>
            <p:cNvPr id="567" name="Google Shape;567;p1"/>
            <p:cNvSpPr/>
            <p:nvPr/>
          </p:nvSpPr>
          <p:spPr>
            <a:xfrm>
              <a:off x="6198500" y="1840450"/>
              <a:ext cx="361575" cy="313150"/>
            </a:xfrm>
            <a:custGeom>
              <a:avLst/>
              <a:gdLst/>
              <a:ahLst/>
              <a:cxnLst/>
              <a:rect l="l" t="t" r="r" b="b"/>
              <a:pathLst>
                <a:path w="14463" h="12526" extrusionOk="0">
                  <a:moveTo>
                    <a:pt x="3617" y="0"/>
                  </a:moveTo>
                  <a:lnTo>
                    <a:pt x="1" y="6262"/>
                  </a:lnTo>
                  <a:lnTo>
                    <a:pt x="3617" y="12526"/>
                  </a:lnTo>
                  <a:lnTo>
                    <a:pt x="10848" y="12526"/>
                  </a:lnTo>
                  <a:lnTo>
                    <a:pt x="14463" y="6262"/>
                  </a:lnTo>
                  <a:lnTo>
                    <a:pt x="1084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SzPts val="1400"/>
              </a:pPr>
              <a:endParaRPr/>
            </a:p>
          </p:txBody>
        </p:sp>
        <p:sp>
          <p:nvSpPr>
            <p:cNvPr id="568" name="Google Shape;568;p1"/>
            <p:cNvSpPr/>
            <p:nvPr/>
          </p:nvSpPr>
          <p:spPr>
            <a:xfrm>
              <a:off x="6493125" y="2357350"/>
              <a:ext cx="361575" cy="313150"/>
            </a:xfrm>
            <a:custGeom>
              <a:avLst/>
              <a:gdLst/>
              <a:ahLst/>
              <a:cxnLst/>
              <a:rect l="l" t="t" r="r" b="b"/>
              <a:pathLst>
                <a:path w="14463" h="12526" extrusionOk="0">
                  <a:moveTo>
                    <a:pt x="3616" y="0"/>
                  </a:moveTo>
                  <a:lnTo>
                    <a:pt x="1" y="6264"/>
                  </a:lnTo>
                  <a:lnTo>
                    <a:pt x="3616" y="12526"/>
                  </a:lnTo>
                  <a:lnTo>
                    <a:pt x="10847" y="12526"/>
                  </a:lnTo>
                  <a:lnTo>
                    <a:pt x="14463" y="6264"/>
                  </a:lnTo>
                  <a:lnTo>
                    <a:pt x="1084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SzPts val="1400"/>
              </a:pPr>
              <a:endParaRPr/>
            </a:p>
          </p:txBody>
        </p:sp>
        <p:sp>
          <p:nvSpPr>
            <p:cNvPr id="569" name="Google Shape;569;p1"/>
            <p:cNvSpPr/>
            <p:nvPr/>
          </p:nvSpPr>
          <p:spPr>
            <a:xfrm>
              <a:off x="6786275" y="1840450"/>
              <a:ext cx="361625" cy="313150"/>
            </a:xfrm>
            <a:custGeom>
              <a:avLst/>
              <a:gdLst/>
              <a:ahLst/>
              <a:cxnLst/>
              <a:rect l="l" t="t" r="r" b="b"/>
              <a:pathLst>
                <a:path w="14465" h="12526" extrusionOk="0">
                  <a:moveTo>
                    <a:pt x="3617" y="0"/>
                  </a:moveTo>
                  <a:lnTo>
                    <a:pt x="1" y="6262"/>
                  </a:lnTo>
                  <a:lnTo>
                    <a:pt x="3617" y="12526"/>
                  </a:lnTo>
                  <a:lnTo>
                    <a:pt x="10849" y="12526"/>
                  </a:lnTo>
                  <a:lnTo>
                    <a:pt x="14465" y="6262"/>
                  </a:lnTo>
                  <a:lnTo>
                    <a:pt x="1084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SzPts val="1400"/>
              </a:pPr>
              <a:endParaRPr/>
            </a:p>
          </p:txBody>
        </p:sp>
        <p:sp>
          <p:nvSpPr>
            <p:cNvPr id="570" name="Google Shape;570;p1"/>
            <p:cNvSpPr/>
            <p:nvPr/>
          </p:nvSpPr>
          <p:spPr>
            <a:xfrm>
              <a:off x="6786275" y="2185050"/>
              <a:ext cx="361625" cy="313125"/>
            </a:xfrm>
            <a:custGeom>
              <a:avLst/>
              <a:gdLst/>
              <a:ahLst/>
              <a:cxnLst/>
              <a:rect l="l" t="t" r="r" b="b"/>
              <a:pathLst>
                <a:path w="14465" h="12525" extrusionOk="0">
                  <a:moveTo>
                    <a:pt x="3617" y="0"/>
                  </a:moveTo>
                  <a:lnTo>
                    <a:pt x="1" y="6263"/>
                  </a:lnTo>
                  <a:lnTo>
                    <a:pt x="3617" y="12525"/>
                  </a:lnTo>
                  <a:lnTo>
                    <a:pt x="10849" y="12525"/>
                  </a:lnTo>
                  <a:lnTo>
                    <a:pt x="14465" y="6263"/>
                  </a:lnTo>
                  <a:lnTo>
                    <a:pt x="1084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SzPts val="1400"/>
              </a:pPr>
              <a:endParaRPr/>
            </a:p>
          </p:txBody>
        </p:sp>
        <p:sp>
          <p:nvSpPr>
            <p:cNvPr id="571" name="Google Shape;571;p1"/>
            <p:cNvSpPr/>
            <p:nvPr/>
          </p:nvSpPr>
          <p:spPr>
            <a:xfrm>
              <a:off x="7080800" y="1668659"/>
              <a:ext cx="361575" cy="313150"/>
            </a:xfrm>
            <a:custGeom>
              <a:avLst/>
              <a:gdLst/>
              <a:ahLst/>
              <a:cxnLst/>
              <a:rect l="l" t="t" r="r" b="b"/>
              <a:pathLst>
                <a:path w="14463" h="12526" extrusionOk="0">
                  <a:moveTo>
                    <a:pt x="3617" y="0"/>
                  </a:moveTo>
                  <a:lnTo>
                    <a:pt x="1" y="6262"/>
                  </a:lnTo>
                  <a:lnTo>
                    <a:pt x="3617" y="12526"/>
                  </a:lnTo>
                  <a:lnTo>
                    <a:pt x="10848" y="12526"/>
                  </a:lnTo>
                  <a:lnTo>
                    <a:pt x="14463" y="6262"/>
                  </a:lnTo>
                  <a:lnTo>
                    <a:pt x="1084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SzPts val="1400"/>
              </a:pPr>
              <a:endParaRPr/>
            </a:p>
          </p:txBody>
        </p:sp>
      </p:grpSp>
      <p:pic>
        <p:nvPicPr>
          <p:cNvPr id="572" name="Google Shape;572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770625" y="1595926"/>
            <a:ext cx="1660152" cy="1456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3" name="Google Shape;573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912976" y="3312177"/>
            <a:ext cx="2369002" cy="2077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74" name="Google Shape;574;p1"/>
          <p:cNvPicPr preferRelativeResize="0">
            <a:picLocks noGrp="1"/>
          </p:cNvPicPr>
          <p:nvPr>
            <p:ph type="pic" idx="2"/>
          </p:nvPr>
        </p:nvPicPr>
        <p:blipFill rotWithShape="1">
          <a:blip r:embed="rId5">
            <a:alphaModFix/>
          </a:blip>
          <a:srcRect/>
          <a:stretch/>
        </p:blipFill>
        <p:spPr>
          <a:xfrm>
            <a:off x="5067475" y="2015052"/>
            <a:ext cx="3363300" cy="2675211"/>
          </a:xfrm>
          <a:prstGeom prst="hexagon">
            <a:avLst>
              <a:gd name="adj" fmla="val 25000"/>
              <a:gd name="vf" fmla="val 115470"/>
            </a:avLst>
          </a:prstGeom>
          <a:noFill/>
          <a:ln>
            <a:noFill/>
          </a:ln>
        </p:spPr>
      </p:pic>
      <p:grpSp>
        <p:nvGrpSpPr>
          <p:cNvPr id="575" name="Google Shape;575;p1"/>
          <p:cNvGrpSpPr/>
          <p:nvPr/>
        </p:nvGrpSpPr>
        <p:grpSpPr>
          <a:xfrm>
            <a:off x="5593263" y="1771020"/>
            <a:ext cx="492502" cy="434991"/>
            <a:chOff x="5233025" y="493775"/>
            <a:chExt cx="836025" cy="738400"/>
          </a:xfrm>
        </p:grpSpPr>
        <p:sp>
          <p:nvSpPr>
            <p:cNvPr id="576" name="Google Shape;576;p1"/>
            <p:cNvSpPr/>
            <p:nvPr/>
          </p:nvSpPr>
          <p:spPr>
            <a:xfrm>
              <a:off x="5233025" y="493775"/>
              <a:ext cx="836025" cy="738400"/>
            </a:xfrm>
            <a:custGeom>
              <a:avLst/>
              <a:gdLst/>
              <a:ahLst/>
              <a:cxnLst/>
              <a:rect l="l" t="t" r="r" b="b"/>
              <a:pathLst>
                <a:path w="33441" h="29536" extrusionOk="0">
                  <a:moveTo>
                    <a:pt x="9933" y="1"/>
                  </a:moveTo>
                  <a:cubicBezTo>
                    <a:pt x="8859" y="1"/>
                    <a:pt x="7865" y="575"/>
                    <a:pt x="7326" y="1507"/>
                  </a:cubicBezTo>
                  <a:lnTo>
                    <a:pt x="539" y="13263"/>
                  </a:lnTo>
                  <a:cubicBezTo>
                    <a:pt x="1" y="14194"/>
                    <a:pt x="1" y="15342"/>
                    <a:pt x="539" y="16273"/>
                  </a:cubicBezTo>
                  <a:lnTo>
                    <a:pt x="7326" y="28029"/>
                  </a:lnTo>
                  <a:cubicBezTo>
                    <a:pt x="7865" y="28961"/>
                    <a:pt x="8859" y="29535"/>
                    <a:pt x="9933" y="29535"/>
                  </a:cubicBezTo>
                  <a:lnTo>
                    <a:pt x="23508" y="29535"/>
                  </a:lnTo>
                  <a:cubicBezTo>
                    <a:pt x="24584" y="29535"/>
                    <a:pt x="25577" y="28961"/>
                    <a:pt x="26115" y="28029"/>
                  </a:cubicBezTo>
                  <a:lnTo>
                    <a:pt x="32903" y="16273"/>
                  </a:lnTo>
                  <a:cubicBezTo>
                    <a:pt x="33441" y="15342"/>
                    <a:pt x="33441" y="14195"/>
                    <a:pt x="32903" y="13263"/>
                  </a:cubicBezTo>
                  <a:lnTo>
                    <a:pt x="26115" y="1507"/>
                  </a:lnTo>
                  <a:cubicBezTo>
                    <a:pt x="25577" y="575"/>
                    <a:pt x="24584" y="1"/>
                    <a:pt x="2350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SzPts val="1400"/>
              </a:pPr>
              <a:endParaRPr/>
            </a:p>
          </p:txBody>
        </p:sp>
        <p:sp>
          <p:nvSpPr>
            <p:cNvPr id="577" name="Google Shape;577;p1"/>
            <p:cNvSpPr/>
            <p:nvPr/>
          </p:nvSpPr>
          <p:spPr>
            <a:xfrm>
              <a:off x="5441425" y="653375"/>
              <a:ext cx="419200" cy="419200"/>
            </a:xfrm>
            <a:custGeom>
              <a:avLst/>
              <a:gdLst/>
              <a:ahLst/>
              <a:cxnLst/>
              <a:rect l="l" t="t" r="r" b="b"/>
              <a:pathLst>
                <a:path w="16768" h="16768" extrusionOk="0">
                  <a:moveTo>
                    <a:pt x="6510" y="0"/>
                  </a:moveTo>
                  <a:cubicBezTo>
                    <a:pt x="5794" y="0"/>
                    <a:pt x="5212" y="581"/>
                    <a:pt x="5212" y="1299"/>
                  </a:cubicBezTo>
                  <a:lnTo>
                    <a:pt x="5212" y="3914"/>
                  </a:lnTo>
                  <a:cubicBezTo>
                    <a:pt x="5212" y="4630"/>
                    <a:pt x="4631" y="5212"/>
                    <a:pt x="3913" y="5212"/>
                  </a:cubicBezTo>
                  <a:lnTo>
                    <a:pt x="1299" y="5212"/>
                  </a:lnTo>
                  <a:cubicBezTo>
                    <a:pt x="583" y="5212"/>
                    <a:pt x="1" y="5793"/>
                    <a:pt x="1" y="6511"/>
                  </a:cubicBezTo>
                  <a:lnTo>
                    <a:pt x="1" y="10258"/>
                  </a:lnTo>
                  <a:cubicBezTo>
                    <a:pt x="1" y="10975"/>
                    <a:pt x="582" y="11557"/>
                    <a:pt x="1299" y="11557"/>
                  </a:cubicBezTo>
                  <a:lnTo>
                    <a:pt x="3913" y="11557"/>
                  </a:lnTo>
                  <a:cubicBezTo>
                    <a:pt x="4629" y="11557"/>
                    <a:pt x="5212" y="12138"/>
                    <a:pt x="5212" y="12856"/>
                  </a:cubicBezTo>
                  <a:lnTo>
                    <a:pt x="5212" y="15468"/>
                  </a:lnTo>
                  <a:cubicBezTo>
                    <a:pt x="5212" y="16186"/>
                    <a:pt x="5793" y="16767"/>
                    <a:pt x="6510" y="16767"/>
                  </a:cubicBezTo>
                  <a:lnTo>
                    <a:pt x="10258" y="16767"/>
                  </a:lnTo>
                  <a:cubicBezTo>
                    <a:pt x="10975" y="16767"/>
                    <a:pt x="11556" y="16187"/>
                    <a:pt x="11556" y="15468"/>
                  </a:cubicBezTo>
                  <a:lnTo>
                    <a:pt x="11556" y="12855"/>
                  </a:lnTo>
                  <a:cubicBezTo>
                    <a:pt x="11556" y="12138"/>
                    <a:pt x="12137" y="11556"/>
                    <a:pt x="12855" y="11556"/>
                  </a:cubicBezTo>
                  <a:lnTo>
                    <a:pt x="15470" y="11556"/>
                  </a:lnTo>
                  <a:cubicBezTo>
                    <a:pt x="16186" y="11556"/>
                    <a:pt x="16768" y="10975"/>
                    <a:pt x="16768" y="10257"/>
                  </a:cubicBezTo>
                  <a:lnTo>
                    <a:pt x="16768" y="6510"/>
                  </a:lnTo>
                  <a:cubicBezTo>
                    <a:pt x="16768" y="5795"/>
                    <a:pt x="16186" y="5212"/>
                    <a:pt x="15470" y="5212"/>
                  </a:cubicBezTo>
                  <a:lnTo>
                    <a:pt x="12855" y="5212"/>
                  </a:lnTo>
                  <a:cubicBezTo>
                    <a:pt x="12139" y="5212"/>
                    <a:pt x="11556" y="4631"/>
                    <a:pt x="11556" y="3914"/>
                  </a:cubicBezTo>
                  <a:lnTo>
                    <a:pt x="11556" y="1299"/>
                  </a:lnTo>
                  <a:cubicBezTo>
                    <a:pt x="11556" y="582"/>
                    <a:pt x="10976" y="0"/>
                    <a:pt x="1025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SzPts val="1400"/>
              </a:pPr>
              <a:endParaRPr/>
            </a:p>
          </p:txBody>
        </p:sp>
      </p:grpSp>
      <p:sp>
        <p:nvSpPr>
          <p:cNvPr id="578" name="Google Shape;578;p1"/>
          <p:cNvSpPr/>
          <p:nvPr/>
        </p:nvSpPr>
        <p:spPr>
          <a:xfrm>
            <a:off x="4044459" y="5295491"/>
            <a:ext cx="246951" cy="246951"/>
          </a:xfrm>
          <a:custGeom>
            <a:avLst/>
            <a:gdLst/>
            <a:ahLst/>
            <a:cxnLst/>
            <a:rect l="l" t="t" r="r" b="b"/>
            <a:pathLst>
              <a:path w="16768" h="16768" extrusionOk="0">
                <a:moveTo>
                  <a:pt x="6510" y="0"/>
                </a:moveTo>
                <a:cubicBezTo>
                  <a:pt x="5794" y="0"/>
                  <a:pt x="5212" y="581"/>
                  <a:pt x="5212" y="1299"/>
                </a:cubicBezTo>
                <a:lnTo>
                  <a:pt x="5212" y="3914"/>
                </a:lnTo>
                <a:cubicBezTo>
                  <a:pt x="5212" y="4630"/>
                  <a:pt x="4631" y="5212"/>
                  <a:pt x="3913" y="5212"/>
                </a:cubicBezTo>
                <a:lnTo>
                  <a:pt x="1299" y="5212"/>
                </a:lnTo>
                <a:cubicBezTo>
                  <a:pt x="583" y="5212"/>
                  <a:pt x="1" y="5793"/>
                  <a:pt x="1" y="6511"/>
                </a:cubicBezTo>
                <a:lnTo>
                  <a:pt x="1" y="10258"/>
                </a:lnTo>
                <a:cubicBezTo>
                  <a:pt x="1" y="10975"/>
                  <a:pt x="582" y="11557"/>
                  <a:pt x="1299" y="11557"/>
                </a:cubicBezTo>
                <a:lnTo>
                  <a:pt x="3913" y="11557"/>
                </a:lnTo>
                <a:cubicBezTo>
                  <a:pt x="4629" y="11557"/>
                  <a:pt x="5212" y="12138"/>
                  <a:pt x="5212" y="12856"/>
                </a:cubicBezTo>
                <a:lnTo>
                  <a:pt x="5212" y="15468"/>
                </a:lnTo>
                <a:cubicBezTo>
                  <a:pt x="5212" y="16186"/>
                  <a:pt x="5793" y="16767"/>
                  <a:pt x="6510" y="16767"/>
                </a:cubicBezTo>
                <a:lnTo>
                  <a:pt x="10258" y="16767"/>
                </a:lnTo>
                <a:cubicBezTo>
                  <a:pt x="10975" y="16767"/>
                  <a:pt x="11556" y="16187"/>
                  <a:pt x="11556" y="15468"/>
                </a:cubicBezTo>
                <a:lnTo>
                  <a:pt x="11556" y="12855"/>
                </a:lnTo>
                <a:cubicBezTo>
                  <a:pt x="11556" y="12138"/>
                  <a:pt x="12137" y="11556"/>
                  <a:pt x="12855" y="11556"/>
                </a:cubicBezTo>
                <a:lnTo>
                  <a:pt x="15470" y="11556"/>
                </a:lnTo>
                <a:cubicBezTo>
                  <a:pt x="16186" y="11556"/>
                  <a:pt x="16768" y="10975"/>
                  <a:pt x="16768" y="10257"/>
                </a:cubicBezTo>
                <a:lnTo>
                  <a:pt x="16768" y="6510"/>
                </a:lnTo>
                <a:cubicBezTo>
                  <a:pt x="16768" y="5795"/>
                  <a:pt x="16186" y="5212"/>
                  <a:pt x="15470" y="5212"/>
                </a:cubicBezTo>
                <a:lnTo>
                  <a:pt x="12855" y="5212"/>
                </a:lnTo>
                <a:cubicBezTo>
                  <a:pt x="12139" y="5212"/>
                  <a:pt x="11556" y="4631"/>
                  <a:pt x="11556" y="3914"/>
                </a:cubicBezTo>
                <a:lnTo>
                  <a:pt x="11556" y="1299"/>
                </a:lnTo>
                <a:cubicBezTo>
                  <a:pt x="11556" y="582"/>
                  <a:pt x="10976" y="0"/>
                  <a:pt x="1025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SzPts val="1400"/>
            </a:pPr>
            <a:endParaRPr/>
          </a:p>
        </p:txBody>
      </p:sp>
      <p:grpSp>
        <p:nvGrpSpPr>
          <p:cNvPr id="579" name="Google Shape;579;p1"/>
          <p:cNvGrpSpPr/>
          <p:nvPr/>
        </p:nvGrpSpPr>
        <p:grpSpPr>
          <a:xfrm>
            <a:off x="2539952" y="1155550"/>
            <a:ext cx="949825" cy="657750"/>
            <a:chOff x="7368350" y="1061350"/>
            <a:chExt cx="949825" cy="657750"/>
          </a:xfrm>
        </p:grpSpPr>
        <p:sp>
          <p:nvSpPr>
            <p:cNvPr id="580" name="Google Shape;580;p1"/>
            <p:cNvSpPr/>
            <p:nvPr/>
          </p:nvSpPr>
          <p:spPr>
            <a:xfrm>
              <a:off x="7368350" y="1233675"/>
              <a:ext cx="361575" cy="313125"/>
            </a:xfrm>
            <a:custGeom>
              <a:avLst/>
              <a:gdLst/>
              <a:ahLst/>
              <a:cxnLst/>
              <a:rect l="l" t="t" r="r" b="b"/>
              <a:pathLst>
                <a:path w="14463" h="12525" extrusionOk="0">
                  <a:moveTo>
                    <a:pt x="3617" y="0"/>
                  </a:moveTo>
                  <a:lnTo>
                    <a:pt x="1" y="6262"/>
                  </a:lnTo>
                  <a:lnTo>
                    <a:pt x="3617" y="12524"/>
                  </a:lnTo>
                  <a:lnTo>
                    <a:pt x="10848" y="12524"/>
                  </a:lnTo>
                  <a:lnTo>
                    <a:pt x="14463" y="6262"/>
                  </a:lnTo>
                  <a:lnTo>
                    <a:pt x="1084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SzPts val="1400"/>
              </a:pPr>
              <a:endParaRPr/>
            </a:p>
          </p:txBody>
        </p:sp>
        <p:sp>
          <p:nvSpPr>
            <p:cNvPr id="581" name="Google Shape;581;p1"/>
            <p:cNvSpPr/>
            <p:nvPr/>
          </p:nvSpPr>
          <p:spPr>
            <a:xfrm>
              <a:off x="7663400" y="1061350"/>
              <a:ext cx="361575" cy="313150"/>
            </a:xfrm>
            <a:custGeom>
              <a:avLst/>
              <a:gdLst/>
              <a:ahLst/>
              <a:cxnLst/>
              <a:rect l="l" t="t" r="r" b="b"/>
              <a:pathLst>
                <a:path w="14463" h="12526" extrusionOk="0">
                  <a:moveTo>
                    <a:pt x="3616" y="0"/>
                  </a:moveTo>
                  <a:lnTo>
                    <a:pt x="1" y="6263"/>
                  </a:lnTo>
                  <a:lnTo>
                    <a:pt x="3616" y="12525"/>
                  </a:lnTo>
                  <a:lnTo>
                    <a:pt x="10846" y="12525"/>
                  </a:lnTo>
                  <a:lnTo>
                    <a:pt x="14462" y="6263"/>
                  </a:lnTo>
                  <a:lnTo>
                    <a:pt x="1084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SzPts val="1400"/>
              </a:pPr>
              <a:endParaRPr/>
            </a:p>
          </p:txBody>
        </p:sp>
        <p:sp>
          <p:nvSpPr>
            <p:cNvPr id="582" name="Google Shape;582;p1"/>
            <p:cNvSpPr/>
            <p:nvPr/>
          </p:nvSpPr>
          <p:spPr>
            <a:xfrm>
              <a:off x="7663400" y="1405950"/>
              <a:ext cx="361575" cy="313150"/>
            </a:xfrm>
            <a:custGeom>
              <a:avLst/>
              <a:gdLst/>
              <a:ahLst/>
              <a:cxnLst/>
              <a:rect l="l" t="t" r="r" b="b"/>
              <a:pathLst>
                <a:path w="14463" h="12526" extrusionOk="0">
                  <a:moveTo>
                    <a:pt x="3616" y="0"/>
                  </a:moveTo>
                  <a:lnTo>
                    <a:pt x="1" y="6262"/>
                  </a:lnTo>
                  <a:lnTo>
                    <a:pt x="3616" y="12526"/>
                  </a:lnTo>
                  <a:lnTo>
                    <a:pt x="10846" y="12526"/>
                  </a:lnTo>
                  <a:lnTo>
                    <a:pt x="14462" y="6262"/>
                  </a:lnTo>
                  <a:lnTo>
                    <a:pt x="1084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SzPts val="1400"/>
              </a:pPr>
              <a:endParaRPr/>
            </a:p>
          </p:txBody>
        </p:sp>
        <p:sp>
          <p:nvSpPr>
            <p:cNvPr id="583" name="Google Shape;583;p1"/>
            <p:cNvSpPr/>
            <p:nvPr/>
          </p:nvSpPr>
          <p:spPr>
            <a:xfrm>
              <a:off x="7956575" y="1233675"/>
              <a:ext cx="361600" cy="313125"/>
            </a:xfrm>
            <a:custGeom>
              <a:avLst/>
              <a:gdLst/>
              <a:ahLst/>
              <a:cxnLst/>
              <a:rect l="l" t="t" r="r" b="b"/>
              <a:pathLst>
                <a:path w="14464" h="12525" extrusionOk="0">
                  <a:moveTo>
                    <a:pt x="3616" y="0"/>
                  </a:moveTo>
                  <a:lnTo>
                    <a:pt x="1" y="6262"/>
                  </a:lnTo>
                  <a:lnTo>
                    <a:pt x="3616" y="12524"/>
                  </a:lnTo>
                  <a:lnTo>
                    <a:pt x="10848" y="12524"/>
                  </a:lnTo>
                  <a:lnTo>
                    <a:pt x="14464" y="6262"/>
                  </a:lnTo>
                  <a:lnTo>
                    <a:pt x="1084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SzPts val="1400"/>
              </a:pPr>
              <a:endParaRPr/>
            </a:p>
          </p:txBody>
        </p:sp>
      </p:grpSp>
      <p:pic>
        <p:nvPicPr>
          <p:cNvPr id="584" name="Google Shape;584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00132" y="2389894"/>
            <a:ext cx="4354918" cy="20782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3" name="Google Shape;643;p3"/>
          <p:cNvGrpSpPr/>
          <p:nvPr/>
        </p:nvGrpSpPr>
        <p:grpSpPr>
          <a:xfrm flipH="1">
            <a:off x="836071" y="4083225"/>
            <a:ext cx="949825" cy="657750"/>
            <a:chOff x="7368350" y="1061350"/>
            <a:chExt cx="949825" cy="657750"/>
          </a:xfrm>
        </p:grpSpPr>
        <p:sp>
          <p:nvSpPr>
            <p:cNvPr id="644" name="Google Shape;644;p3"/>
            <p:cNvSpPr/>
            <p:nvPr/>
          </p:nvSpPr>
          <p:spPr>
            <a:xfrm>
              <a:off x="7368350" y="1233675"/>
              <a:ext cx="361575" cy="313125"/>
            </a:xfrm>
            <a:custGeom>
              <a:avLst/>
              <a:gdLst/>
              <a:ahLst/>
              <a:cxnLst/>
              <a:rect l="l" t="t" r="r" b="b"/>
              <a:pathLst>
                <a:path w="14463" h="12525" extrusionOk="0">
                  <a:moveTo>
                    <a:pt x="3617" y="0"/>
                  </a:moveTo>
                  <a:lnTo>
                    <a:pt x="1" y="6262"/>
                  </a:lnTo>
                  <a:lnTo>
                    <a:pt x="3617" y="12524"/>
                  </a:lnTo>
                  <a:lnTo>
                    <a:pt x="10848" y="12524"/>
                  </a:lnTo>
                  <a:lnTo>
                    <a:pt x="14463" y="6262"/>
                  </a:lnTo>
                  <a:lnTo>
                    <a:pt x="1084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SzPts val="1400"/>
              </a:pPr>
              <a:endParaRPr/>
            </a:p>
          </p:txBody>
        </p:sp>
        <p:sp>
          <p:nvSpPr>
            <p:cNvPr id="645" name="Google Shape;645;p3"/>
            <p:cNvSpPr/>
            <p:nvPr/>
          </p:nvSpPr>
          <p:spPr>
            <a:xfrm>
              <a:off x="7663400" y="1061350"/>
              <a:ext cx="361575" cy="313150"/>
            </a:xfrm>
            <a:custGeom>
              <a:avLst/>
              <a:gdLst/>
              <a:ahLst/>
              <a:cxnLst/>
              <a:rect l="l" t="t" r="r" b="b"/>
              <a:pathLst>
                <a:path w="14463" h="12526" extrusionOk="0">
                  <a:moveTo>
                    <a:pt x="3616" y="0"/>
                  </a:moveTo>
                  <a:lnTo>
                    <a:pt x="1" y="6263"/>
                  </a:lnTo>
                  <a:lnTo>
                    <a:pt x="3616" y="12525"/>
                  </a:lnTo>
                  <a:lnTo>
                    <a:pt x="10846" y="12525"/>
                  </a:lnTo>
                  <a:lnTo>
                    <a:pt x="14462" y="6263"/>
                  </a:lnTo>
                  <a:lnTo>
                    <a:pt x="1084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SzPts val="1400"/>
              </a:pPr>
              <a:endParaRPr/>
            </a:p>
          </p:txBody>
        </p:sp>
        <p:sp>
          <p:nvSpPr>
            <p:cNvPr id="646" name="Google Shape;646;p3"/>
            <p:cNvSpPr/>
            <p:nvPr/>
          </p:nvSpPr>
          <p:spPr>
            <a:xfrm>
              <a:off x="7663400" y="1405950"/>
              <a:ext cx="361575" cy="313150"/>
            </a:xfrm>
            <a:custGeom>
              <a:avLst/>
              <a:gdLst/>
              <a:ahLst/>
              <a:cxnLst/>
              <a:rect l="l" t="t" r="r" b="b"/>
              <a:pathLst>
                <a:path w="14463" h="12526" extrusionOk="0">
                  <a:moveTo>
                    <a:pt x="3616" y="0"/>
                  </a:moveTo>
                  <a:lnTo>
                    <a:pt x="1" y="6262"/>
                  </a:lnTo>
                  <a:lnTo>
                    <a:pt x="3616" y="12526"/>
                  </a:lnTo>
                  <a:lnTo>
                    <a:pt x="10846" y="12526"/>
                  </a:lnTo>
                  <a:lnTo>
                    <a:pt x="14462" y="6262"/>
                  </a:lnTo>
                  <a:lnTo>
                    <a:pt x="1084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SzPts val="1400"/>
              </a:pPr>
              <a:endParaRPr/>
            </a:p>
          </p:txBody>
        </p:sp>
        <p:sp>
          <p:nvSpPr>
            <p:cNvPr id="647" name="Google Shape;647;p3"/>
            <p:cNvSpPr/>
            <p:nvPr/>
          </p:nvSpPr>
          <p:spPr>
            <a:xfrm>
              <a:off x="7956575" y="1233675"/>
              <a:ext cx="361600" cy="313125"/>
            </a:xfrm>
            <a:custGeom>
              <a:avLst/>
              <a:gdLst/>
              <a:ahLst/>
              <a:cxnLst/>
              <a:rect l="l" t="t" r="r" b="b"/>
              <a:pathLst>
                <a:path w="14464" h="12525" extrusionOk="0">
                  <a:moveTo>
                    <a:pt x="3616" y="0"/>
                  </a:moveTo>
                  <a:lnTo>
                    <a:pt x="1" y="6262"/>
                  </a:lnTo>
                  <a:lnTo>
                    <a:pt x="3616" y="12524"/>
                  </a:lnTo>
                  <a:lnTo>
                    <a:pt x="10848" y="12524"/>
                  </a:lnTo>
                  <a:lnTo>
                    <a:pt x="14464" y="6262"/>
                  </a:lnTo>
                  <a:lnTo>
                    <a:pt x="1084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SzPts val="1400"/>
              </a:pPr>
              <a:endParaRPr/>
            </a:p>
          </p:txBody>
        </p:sp>
      </p:grpSp>
      <p:pic>
        <p:nvPicPr>
          <p:cNvPr id="648" name="Google Shape;648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37277" y="3284875"/>
            <a:ext cx="1660152" cy="1456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9" name="Google Shape;649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306345" y="950802"/>
            <a:ext cx="2369002" cy="20777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51" name="Google Shape;651;p3"/>
          <p:cNvGrpSpPr/>
          <p:nvPr/>
        </p:nvGrpSpPr>
        <p:grpSpPr>
          <a:xfrm>
            <a:off x="3226163" y="950802"/>
            <a:ext cx="492502" cy="434991"/>
            <a:chOff x="5233025" y="493775"/>
            <a:chExt cx="836025" cy="738400"/>
          </a:xfrm>
        </p:grpSpPr>
        <p:sp>
          <p:nvSpPr>
            <p:cNvPr id="652" name="Google Shape;652;p3"/>
            <p:cNvSpPr/>
            <p:nvPr/>
          </p:nvSpPr>
          <p:spPr>
            <a:xfrm>
              <a:off x="5233025" y="493775"/>
              <a:ext cx="836025" cy="738400"/>
            </a:xfrm>
            <a:custGeom>
              <a:avLst/>
              <a:gdLst/>
              <a:ahLst/>
              <a:cxnLst/>
              <a:rect l="l" t="t" r="r" b="b"/>
              <a:pathLst>
                <a:path w="33441" h="29536" extrusionOk="0">
                  <a:moveTo>
                    <a:pt x="9933" y="1"/>
                  </a:moveTo>
                  <a:cubicBezTo>
                    <a:pt x="8859" y="1"/>
                    <a:pt x="7865" y="575"/>
                    <a:pt x="7326" y="1507"/>
                  </a:cubicBezTo>
                  <a:lnTo>
                    <a:pt x="539" y="13263"/>
                  </a:lnTo>
                  <a:cubicBezTo>
                    <a:pt x="1" y="14194"/>
                    <a:pt x="1" y="15342"/>
                    <a:pt x="539" y="16273"/>
                  </a:cubicBezTo>
                  <a:lnTo>
                    <a:pt x="7326" y="28029"/>
                  </a:lnTo>
                  <a:cubicBezTo>
                    <a:pt x="7865" y="28961"/>
                    <a:pt x="8859" y="29535"/>
                    <a:pt x="9933" y="29535"/>
                  </a:cubicBezTo>
                  <a:lnTo>
                    <a:pt x="23508" y="29535"/>
                  </a:lnTo>
                  <a:cubicBezTo>
                    <a:pt x="24584" y="29535"/>
                    <a:pt x="25577" y="28961"/>
                    <a:pt x="26115" y="28029"/>
                  </a:cubicBezTo>
                  <a:lnTo>
                    <a:pt x="32903" y="16273"/>
                  </a:lnTo>
                  <a:cubicBezTo>
                    <a:pt x="33441" y="15342"/>
                    <a:pt x="33441" y="14195"/>
                    <a:pt x="32903" y="13263"/>
                  </a:cubicBezTo>
                  <a:lnTo>
                    <a:pt x="26115" y="1507"/>
                  </a:lnTo>
                  <a:cubicBezTo>
                    <a:pt x="25577" y="575"/>
                    <a:pt x="24584" y="1"/>
                    <a:pt x="2350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SzPts val="1400"/>
              </a:pPr>
              <a:endParaRPr/>
            </a:p>
          </p:txBody>
        </p:sp>
        <p:sp>
          <p:nvSpPr>
            <p:cNvPr id="653" name="Google Shape;653;p3"/>
            <p:cNvSpPr/>
            <p:nvPr/>
          </p:nvSpPr>
          <p:spPr>
            <a:xfrm>
              <a:off x="5441425" y="653375"/>
              <a:ext cx="419200" cy="419200"/>
            </a:xfrm>
            <a:custGeom>
              <a:avLst/>
              <a:gdLst/>
              <a:ahLst/>
              <a:cxnLst/>
              <a:rect l="l" t="t" r="r" b="b"/>
              <a:pathLst>
                <a:path w="16768" h="16768" extrusionOk="0">
                  <a:moveTo>
                    <a:pt x="6510" y="0"/>
                  </a:moveTo>
                  <a:cubicBezTo>
                    <a:pt x="5794" y="0"/>
                    <a:pt x="5212" y="581"/>
                    <a:pt x="5212" y="1299"/>
                  </a:cubicBezTo>
                  <a:lnTo>
                    <a:pt x="5212" y="3914"/>
                  </a:lnTo>
                  <a:cubicBezTo>
                    <a:pt x="5212" y="4630"/>
                    <a:pt x="4631" y="5212"/>
                    <a:pt x="3913" y="5212"/>
                  </a:cubicBezTo>
                  <a:lnTo>
                    <a:pt x="1299" y="5212"/>
                  </a:lnTo>
                  <a:cubicBezTo>
                    <a:pt x="583" y="5212"/>
                    <a:pt x="1" y="5793"/>
                    <a:pt x="1" y="6511"/>
                  </a:cubicBezTo>
                  <a:lnTo>
                    <a:pt x="1" y="10258"/>
                  </a:lnTo>
                  <a:cubicBezTo>
                    <a:pt x="1" y="10975"/>
                    <a:pt x="582" y="11557"/>
                    <a:pt x="1299" y="11557"/>
                  </a:cubicBezTo>
                  <a:lnTo>
                    <a:pt x="3913" y="11557"/>
                  </a:lnTo>
                  <a:cubicBezTo>
                    <a:pt x="4629" y="11557"/>
                    <a:pt x="5212" y="12138"/>
                    <a:pt x="5212" y="12856"/>
                  </a:cubicBezTo>
                  <a:lnTo>
                    <a:pt x="5212" y="15468"/>
                  </a:lnTo>
                  <a:cubicBezTo>
                    <a:pt x="5212" y="16186"/>
                    <a:pt x="5793" y="16767"/>
                    <a:pt x="6510" y="16767"/>
                  </a:cubicBezTo>
                  <a:lnTo>
                    <a:pt x="10258" y="16767"/>
                  </a:lnTo>
                  <a:cubicBezTo>
                    <a:pt x="10975" y="16767"/>
                    <a:pt x="11556" y="16187"/>
                    <a:pt x="11556" y="15468"/>
                  </a:cubicBezTo>
                  <a:lnTo>
                    <a:pt x="11556" y="12855"/>
                  </a:lnTo>
                  <a:cubicBezTo>
                    <a:pt x="11556" y="12138"/>
                    <a:pt x="12137" y="11556"/>
                    <a:pt x="12855" y="11556"/>
                  </a:cubicBezTo>
                  <a:lnTo>
                    <a:pt x="15470" y="11556"/>
                  </a:lnTo>
                  <a:cubicBezTo>
                    <a:pt x="16186" y="11556"/>
                    <a:pt x="16768" y="10975"/>
                    <a:pt x="16768" y="10257"/>
                  </a:cubicBezTo>
                  <a:lnTo>
                    <a:pt x="16768" y="6510"/>
                  </a:lnTo>
                  <a:cubicBezTo>
                    <a:pt x="16768" y="5795"/>
                    <a:pt x="16186" y="5212"/>
                    <a:pt x="15470" y="5212"/>
                  </a:cubicBezTo>
                  <a:lnTo>
                    <a:pt x="12855" y="5212"/>
                  </a:lnTo>
                  <a:cubicBezTo>
                    <a:pt x="12139" y="5212"/>
                    <a:pt x="11556" y="4631"/>
                    <a:pt x="11556" y="3914"/>
                  </a:cubicBezTo>
                  <a:lnTo>
                    <a:pt x="11556" y="1299"/>
                  </a:lnTo>
                  <a:cubicBezTo>
                    <a:pt x="11556" y="582"/>
                    <a:pt x="10976" y="0"/>
                    <a:pt x="1025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SzPts val="1400"/>
              </a:pPr>
              <a:endParaRPr/>
            </a:p>
          </p:txBody>
        </p:sp>
      </p:grpSp>
      <p:sp>
        <p:nvSpPr>
          <p:cNvPr id="6" name="Rectangle 4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3472406" y="1414444"/>
            <a:ext cx="4326120" cy="3693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altLang="es-CO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s-CO" altLang="es-CO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Introducción y fundamento legal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endParaRPr kumimoji="0" lang="es-CO" altLang="es-CO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lang="es-CO" altLang="es-CO" sz="1800" dirty="0" smtClean="0">
                <a:solidFill>
                  <a:schemeClr val="tx1"/>
                </a:solidFill>
                <a:latin typeface="Arial" panose="020B0604020202020204" pitchFamily="34" charset="0"/>
              </a:rPr>
              <a:t>A</a:t>
            </a:r>
            <a:r>
              <a:rPr kumimoji="0" lang="es-CO" altLang="es-CO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spectos generales y alcance del comité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s-CO" altLang="es-CO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La conformación y funciones de sus miembros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s-CO" altLang="es-CO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El proceso de evaluación de proyectos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s-CO" altLang="es-CO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Aspectos de confidencialidad y propiedad intelectual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s-CO" altLang="es-CO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Fuentes de financiación y funcionamiento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0" name="Google Shape;590;p2"/>
          <p:cNvGrpSpPr/>
          <p:nvPr/>
        </p:nvGrpSpPr>
        <p:grpSpPr>
          <a:xfrm>
            <a:off x="257337" y="-1416873"/>
            <a:ext cx="3042208" cy="3338571"/>
            <a:chOff x="-677625" y="142148"/>
            <a:chExt cx="2144856" cy="2353802"/>
          </a:xfrm>
        </p:grpSpPr>
        <p:grpSp>
          <p:nvGrpSpPr>
            <p:cNvPr id="591" name="Google Shape;591;p2"/>
            <p:cNvGrpSpPr/>
            <p:nvPr/>
          </p:nvGrpSpPr>
          <p:grpSpPr>
            <a:xfrm flipH="1">
              <a:off x="628907" y="142148"/>
              <a:ext cx="838324" cy="185756"/>
              <a:chOff x="4389925" y="459275"/>
              <a:chExt cx="999075" cy="221375"/>
            </a:xfrm>
          </p:grpSpPr>
          <p:sp>
            <p:nvSpPr>
              <p:cNvPr id="592" name="Google Shape;592;p2"/>
              <p:cNvSpPr/>
              <p:nvPr/>
            </p:nvSpPr>
            <p:spPr>
              <a:xfrm>
                <a:off x="438992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1" y="0"/>
                      <a:pt x="1" y="632"/>
                      <a:pt x="1" y="1412"/>
                    </a:cubicBezTo>
                    <a:cubicBezTo>
                      <a:pt x="1" y="2192"/>
                      <a:pt x="633" y="2824"/>
                      <a:pt x="1413" y="2824"/>
                    </a:cubicBezTo>
                    <a:cubicBezTo>
                      <a:pt x="2192" y="2824"/>
                      <a:pt x="2825" y="2192"/>
                      <a:pt x="2825" y="1412"/>
                    </a:cubicBezTo>
                    <a:cubicBezTo>
                      <a:pt x="2825" y="631"/>
                      <a:pt x="2192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SzPts val="1400"/>
                </a:pPr>
                <a:endParaRPr/>
              </a:p>
            </p:txBody>
          </p:sp>
          <p:sp>
            <p:nvSpPr>
              <p:cNvPr id="593" name="Google Shape;593;p2"/>
              <p:cNvSpPr/>
              <p:nvPr/>
            </p:nvSpPr>
            <p:spPr>
              <a:xfrm>
                <a:off x="457562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2" y="0"/>
                      <a:pt x="1" y="632"/>
                      <a:pt x="1" y="1412"/>
                    </a:cubicBezTo>
                    <a:cubicBezTo>
                      <a:pt x="1" y="2192"/>
                      <a:pt x="633" y="2824"/>
                      <a:pt x="1413" y="2824"/>
                    </a:cubicBezTo>
                    <a:cubicBezTo>
                      <a:pt x="2192" y="2824"/>
                      <a:pt x="2825" y="2192"/>
                      <a:pt x="2825" y="1412"/>
                    </a:cubicBezTo>
                    <a:cubicBezTo>
                      <a:pt x="2825" y="631"/>
                      <a:pt x="2192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SzPts val="1400"/>
                </a:pPr>
                <a:endParaRPr/>
              </a:p>
            </p:txBody>
          </p:sp>
          <p:sp>
            <p:nvSpPr>
              <p:cNvPr id="594" name="Google Shape;594;p2"/>
              <p:cNvSpPr/>
              <p:nvPr/>
            </p:nvSpPr>
            <p:spPr>
              <a:xfrm>
                <a:off x="476132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2" y="0"/>
                      <a:pt x="1" y="632"/>
                      <a:pt x="1" y="1412"/>
                    </a:cubicBezTo>
                    <a:cubicBezTo>
                      <a:pt x="1" y="2192"/>
                      <a:pt x="633" y="2824"/>
                      <a:pt x="1413" y="2824"/>
                    </a:cubicBezTo>
                    <a:cubicBezTo>
                      <a:pt x="2192" y="2824"/>
                      <a:pt x="2825" y="2192"/>
                      <a:pt x="2825" y="1412"/>
                    </a:cubicBezTo>
                    <a:cubicBezTo>
                      <a:pt x="2825" y="631"/>
                      <a:pt x="2192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SzPts val="1400"/>
                </a:pPr>
                <a:endParaRPr/>
              </a:p>
            </p:txBody>
          </p:sp>
          <p:sp>
            <p:nvSpPr>
              <p:cNvPr id="595" name="Google Shape;595;p2"/>
              <p:cNvSpPr/>
              <p:nvPr/>
            </p:nvSpPr>
            <p:spPr>
              <a:xfrm>
                <a:off x="494697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3" y="0"/>
                      <a:pt x="1" y="632"/>
                      <a:pt x="1" y="1412"/>
                    </a:cubicBezTo>
                    <a:cubicBezTo>
                      <a:pt x="1" y="2192"/>
                      <a:pt x="634" y="2824"/>
                      <a:pt x="1413" y="2824"/>
                    </a:cubicBezTo>
                    <a:cubicBezTo>
                      <a:pt x="2194" y="2824"/>
                      <a:pt x="2825" y="2192"/>
                      <a:pt x="2825" y="1412"/>
                    </a:cubicBezTo>
                    <a:cubicBezTo>
                      <a:pt x="2825" y="631"/>
                      <a:pt x="2193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SzPts val="1400"/>
                </a:pPr>
                <a:endParaRPr/>
              </a:p>
            </p:txBody>
          </p:sp>
          <p:sp>
            <p:nvSpPr>
              <p:cNvPr id="596" name="Google Shape;596;p2"/>
              <p:cNvSpPr/>
              <p:nvPr/>
            </p:nvSpPr>
            <p:spPr>
              <a:xfrm>
                <a:off x="513267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3" y="0"/>
                      <a:pt x="1" y="632"/>
                      <a:pt x="1" y="1412"/>
                    </a:cubicBezTo>
                    <a:cubicBezTo>
                      <a:pt x="1" y="2192"/>
                      <a:pt x="634" y="2824"/>
                      <a:pt x="1413" y="2824"/>
                    </a:cubicBezTo>
                    <a:cubicBezTo>
                      <a:pt x="2193" y="2824"/>
                      <a:pt x="2825" y="2192"/>
                      <a:pt x="2825" y="1412"/>
                    </a:cubicBezTo>
                    <a:cubicBezTo>
                      <a:pt x="2825" y="631"/>
                      <a:pt x="2193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SzPts val="1400"/>
                </a:pPr>
                <a:endParaRPr/>
              </a:p>
            </p:txBody>
          </p:sp>
          <p:sp>
            <p:nvSpPr>
              <p:cNvPr id="597" name="Google Shape;597;p2"/>
              <p:cNvSpPr/>
              <p:nvPr/>
            </p:nvSpPr>
            <p:spPr>
              <a:xfrm>
                <a:off x="531837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4" y="0"/>
                      <a:pt x="1" y="632"/>
                      <a:pt x="1" y="1412"/>
                    </a:cubicBezTo>
                    <a:cubicBezTo>
                      <a:pt x="1" y="2192"/>
                      <a:pt x="634" y="2824"/>
                      <a:pt x="1413" y="2824"/>
                    </a:cubicBezTo>
                    <a:cubicBezTo>
                      <a:pt x="2193" y="2824"/>
                      <a:pt x="2825" y="2192"/>
                      <a:pt x="2825" y="1412"/>
                    </a:cubicBezTo>
                    <a:cubicBezTo>
                      <a:pt x="2825" y="631"/>
                      <a:pt x="2193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SzPts val="1400"/>
                </a:pPr>
                <a:endParaRPr/>
              </a:p>
            </p:txBody>
          </p:sp>
          <p:sp>
            <p:nvSpPr>
              <p:cNvPr id="598" name="Google Shape;598;p2"/>
              <p:cNvSpPr/>
              <p:nvPr/>
            </p:nvSpPr>
            <p:spPr>
              <a:xfrm>
                <a:off x="438992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1" y="1"/>
                      <a:pt x="1" y="634"/>
                      <a:pt x="1" y="1413"/>
                    </a:cubicBezTo>
                    <a:cubicBezTo>
                      <a:pt x="1" y="2194"/>
                      <a:pt x="633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4" y="2825"/>
                      <a:pt x="2825" y="2193"/>
                      <a:pt x="2825" y="1413"/>
                    </a:cubicBezTo>
                    <a:cubicBezTo>
                      <a:pt x="2825" y="633"/>
                      <a:pt x="2192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SzPts val="1400"/>
                </a:pPr>
                <a:endParaRPr/>
              </a:p>
            </p:txBody>
          </p:sp>
          <p:sp>
            <p:nvSpPr>
              <p:cNvPr id="599" name="Google Shape;599;p2"/>
              <p:cNvSpPr/>
              <p:nvPr/>
            </p:nvSpPr>
            <p:spPr>
              <a:xfrm>
                <a:off x="457562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2" y="1"/>
                      <a:pt x="1" y="634"/>
                      <a:pt x="1" y="1413"/>
                    </a:cubicBezTo>
                    <a:cubicBezTo>
                      <a:pt x="1" y="2194"/>
                      <a:pt x="633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4" y="2825"/>
                      <a:pt x="2825" y="2193"/>
                      <a:pt x="2825" y="1413"/>
                    </a:cubicBezTo>
                    <a:cubicBezTo>
                      <a:pt x="2825" y="633"/>
                      <a:pt x="2192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SzPts val="1400"/>
                </a:pPr>
                <a:endParaRPr/>
              </a:p>
            </p:txBody>
          </p:sp>
          <p:sp>
            <p:nvSpPr>
              <p:cNvPr id="600" name="Google Shape;600;p2"/>
              <p:cNvSpPr/>
              <p:nvPr/>
            </p:nvSpPr>
            <p:spPr>
              <a:xfrm>
                <a:off x="476132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2" y="1"/>
                      <a:pt x="1" y="634"/>
                      <a:pt x="1" y="1413"/>
                    </a:cubicBezTo>
                    <a:cubicBezTo>
                      <a:pt x="1" y="2194"/>
                      <a:pt x="633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4" y="2825"/>
                      <a:pt x="2825" y="2193"/>
                      <a:pt x="2825" y="1413"/>
                    </a:cubicBezTo>
                    <a:cubicBezTo>
                      <a:pt x="2825" y="633"/>
                      <a:pt x="2192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SzPts val="1400"/>
                </a:pPr>
                <a:endParaRPr/>
              </a:p>
            </p:txBody>
          </p:sp>
          <p:sp>
            <p:nvSpPr>
              <p:cNvPr id="601" name="Google Shape;601;p2"/>
              <p:cNvSpPr/>
              <p:nvPr/>
            </p:nvSpPr>
            <p:spPr>
              <a:xfrm>
                <a:off x="494697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3" y="1"/>
                      <a:pt x="1" y="634"/>
                      <a:pt x="1" y="1413"/>
                    </a:cubicBezTo>
                    <a:cubicBezTo>
                      <a:pt x="1" y="2194"/>
                      <a:pt x="634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6" y="2825"/>
                      <a:pt x="2825" y="2193"/>
                      <a:pt x="2825" y="1413"/>
                    </a:cubicBezTo>
                    <a:cubicBezTo>
                      <a:pt x="2825" y="633"/>
                      <a:pt x="2193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SzPts val="1400"/>
                </a:pPr>
                <a:endParaRPr/>
              </a:p>
            </p:txBody>
          </p:sp>
          <p:sp>
            <p:nvSpPr>
              <p:cNvPr id="602" name="Google Shape;602;p2"/>
              <p:cNvSpPr/>
              <p:nvPr/>
            </p:nvSpPr>
            <p:spPr>
              <a:xfrm>
                <a:off x="513267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3" y="1"/>
                      <a:pt x="1" y="634"/>
                      <a:pt x="1" y="1413"/>
                    </a:cubicBezTo>
                    <a:cubicBezTo>
                      <a:pt x="1" y="2194"/>
                      <a:pt x="634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5" y="2825"/>
                      <a:pt x="2825" y="2193"/>
                      <a:pt x="2825" y="1413"/>
                    </a:cubicBezTo>
                    <a:cubicBezTo>
                      <a:pt x="2825" y="633"/>
                      <a:pt x="2193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SzPts val="1400"/>
                </a:pPr>
                <a:endParaRPr/>
              </a:p>
            </p:txBody>
          </p:sp>
          <p:sp>
            <p:nvSpPr>
              <p:cNvPr id="603" name="Google Shape;603;p2"/>
              <p:cNvSpPr/>
              <p:nvPr/>
            </p:nvSpPr>
            <p:spPr>
              <a:xfrm>
                <a:off x="531837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4" y="1"/>
                      <a:pt x="1" y="634"/>
                      <a:pt x="1" y="1413"/>
                    </a:cubicBezTo>
                    <a:cubicBezTo>
                      <a:pt x="1" y="2194"/>
                      <a:pt x="634" y="2825"/>
                      <a:pt x="1413" y="2825"/>
                    </a:cubicBezTo>
                    <a:cubicBezTo>
                      <a:pt x="2193" y="2825"/>
                      <a:pt x="2825" y="2194"/>
                      <a:pt x="2825" y="1413"/>
                    </a:cubicBezTo>
                    <a:cubicBezTo>
                      <a:pt x="2825" y="633"/>
                      <a:pt x="2193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SzPts val="1400"/>
                </a:pPr>
                <a:endParaRPr/>
              </a:p>
            </p:txBody>
          </p:sp>
        </p:grpSp>
        <p:grpSp>
          <p:nvGrpSpPr>
            <p:cNvPr id="604" name="Google Shape;604;p2"/>
            <p:cNvGrpSpPr/>
            <p:nvPr/>
          </p:nvGrpSpPr>
          <p:grpSpPr>
            <a:xfrm>
              <a:off x="-677625" y="1494109"/>
              <a:ext cx="1243875" cy="1001841"/>
              <a:chOff x="6198500" y="1668659"/>
              <a:chExt cx="1243875" cy="1001841"/>
            </a:xfrm>
          </p:grpSpPr>
          <p:sp>
            <p:nvSpPr>
              <p:cNvPr id="605" name="Google Shape;605;p2"/>
              <p:cNvSpPr/>
              <p:nvPr/>
            </p:nvSpPr>
            <p:spPr>
              <a:xfrm>
                <a:off x="6493125" y="2011125"/>
                <a:ext cx="361575" cy="313150"/>
              </a:xfrm>
              <a:custGeom>
                <a:avLst/>
                <a:gdLst/>
                <a:ahLst/>
                <a:cxnLst/>
                <a:rect l="l" t="t" r="r" b="b"/>
                <a:pathLst>
                  <a:path w="14463" h="12526" extrusionOk="0">
                    <a:moveTo>
                      <a:pt x="3616" y="0"/>
                    </a:moveTo>
                    <a:lnTo>
                      <a:pt x="1" y="6264"/>
                    </a:lnTo>
                    <a:lnTo>
                      <a:pt x="3616" y="12526"/>
                    </a:lnTo>
                    <a:lnTo>
                      <a:pt x="10847" y="12526"/>
                    </a:lnTo>
                    <a:lnTo>
                      <a:pt x="14463" y="6264"/>
                    </a:lnTo>
                    <a:lnTo>
                      <a:pt x="10847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SzPts val="1400"/>
                </a:pPr>
                <a:endParaRPr/>
              </a:p>
            </p:txBody>
          </p:sp>
          <p:sp>
            <p:nvSpPr>
              <p:cNvPr id="606" name="Google Shape;606;p2"/>
              <p:cNvSpPr/>
              <p:nvPr/>
            </p:nvSpPr>
            <p:spPr>
              <a:xfrm>
                <a:off x="6198500" y="1840450"/>
                <a:ext cx="361575" cy="313150"/>
              </a:xfrm>
              <a:custGeom>
                <a:avLst/>
                <a:gdLst/>
                <a:ahLst/>
                <a:cxnLst/>
                <a:rect l="l" t="t" r="r" b="b"/>
                <a:pathLst>
                  <a:path w="14463" h="12526" extrusionOk="0">
                    <a:moveTo>
                      <a:pt x="3617" y="0"/>
                    </a:moveTo>
                    <a:lnTo>
                      <a:pt x="1" y="6262"/>
                    </a:lnTo>
                    <a:lnTo>
                      <a:pt x="3617" y="12526"/>
                    </a:lnTo>
                    <a:lnTo>
                      <a:pt x="10848" y="12526"/>
                    </a:lnTo>
                    <a:lnTo>
                      <a:pt x="14463" y="6262"/>
                    </a:lnTo>
                    <a:lnTo>
                      <a:pt x="10848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SzPts val="1400"/>
                </a:pPr>
                <a:endParaRPr/>
              </a:p>
            </p:txBody>
          </p:sp>
          <p:sp>
            <p:nvSpPr>
              <p:cNvPr id="607" name="Google Shape;607;p2"/>
              <p:cNvSpPr/>
              <p:nvPr/>
            </p:nvSpPr>
            <p:spPr>
              <a:xfrm>
                <a:off x="6493125" y="2357350"/>
                <a:ext cx="361575" cy="313150"/>
              </a:xfrm>
              <a:custGeom>
                <a:avLst/>
                <a:gdLst/>
                <a:ahLst/>
                <a:cxnLst/>
                <a:rect l="l" t="t" r="r" b="b"/>
                <a:pathLst>
                  <a:path w="14463" h="12526" extrusionOk="0">
                    <a:moveTo>
                      <a:pt x="3616" y="0"/>
                    </a:moveTo>
                    <a:lnTo>
                      <a:pt x="1" y="6264"/>
                    </a:lnTo>
                    <a:lnTo>
                      <a:pt x="3616" y="12526"/>
                    </a:lnTo>
                    <a:lnTo>
                      <a:pt x="10847" y="12526"/>
                    </a:lnTo>
                    <a:lnTo>
                      <a:pt x="14463" y="6264"/>
                    </a:lnTo>
                    <a:lnTo>
                      <a:pt x="10847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SzPts val="1400"/>
                </a:pPr>
                <a:endParaRPr/>
              </a:p>
            </p:txBody>
          </p:sp>
          <p:sp>
            <p:nvSpPr>
              <p:cNvPr id="608" name="Google Shape;608;p2"/>
              <p:cNvSpPr/>
              <p:nvPr/>
            </p:nvSpPr>
            <p:spPr>
              <a:xfrm>
                <a:off x="6786275" y="1840450"/>
                <a:ext cx="361625" cy="313150"/>
              </a:xfrm>
              <a:custGeom>
                <a:avLst/>
                <a:gdLst/>
                <a:ahLst/>
                <a:cxnLst/>
                <a:rect l="l" t="t" r="r" b="b"/>
                <a:pathLst>
                  <a:path w="14465" h="12526" extrusionOk="0">
                    <a:moveTo>
                      <a:pt x="3617" y="0"/>
                    </a:moveTo>
                    <a:lnTo>
                      <a:pt x="1" y="6262"/>
                    </a:lnTo>
                    <a:lnTo>
                      <a:pt x="3617" y="12526"/>
                    </a:lnTo>
                    <a:lnTo>
                      <a:pt x="10849" y="12526"/>
                    </a:lnTo>
                    <a:lnTo>
                      <a:pt x="14465" y="6262"/>
                    </a:lnTo>
                    <a:lnTo>
                      <a:pt x="108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SzPts val="1400"/>
                </a:pPr>
                <a:endParaRPr/>
              </a:p>
            </p:txBody>
          </p:sp>
          <p:sp>
            <p:nvSpPr>
              <p:cNvPr id="609" name="Google Shape;609;p2"/>
              <p:cNvSpPr/>
              <p:nvPr/>
            </p:nvSpPr>
            <p:spPr>
              <a:xfrm>
                <a:off x="6786275" y="2185050"/>
                <a:ext cx="361625" cy="313125"/>
              </a:xfrm>
              <a:custGeom>
                <a:avLst/>
                <a:gdLst/>
                <a:ahLst/>
                <a:cxnLst/>
                <a:rect l="l" t="t" r="r" b="b"/>
                <a:pathLst>
                  <a:path w="14465" h="12525" extrusionOk="0">
                    <a:moveTo>
                      <a:pt x="3617" y="0"/>
                    </a:moveTo>
                    <a:lnTo>
                      <a:pt x="1" y="6263"/>
                    </a:lnTo>
                    <a:lnTo>
                      <a:pt x="3617" y="12525"/>
                    </a:lnTo>
                    <a:lnTo>
                      <a:pt x="10849" y="12525"/>
                    </a:lnTo>
                    <a:lnTo>
                      <a:pt x="14465" y="6263"/>
                    </a:lnTo>
                    <a:lnTo>
                      <a:pt x="1084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SzPts val="1400"/>
                </a:pPr>
                <a:endParaRPr/>
              </a:p>
            </p:txBody>
          </p:sp>
          <p:sp>
            <p:nvSpPr>
              <p:cNvPr id="610" name="Google Shape;610;p2"/>
              <p:cNvSpPr/>
              <p:nvPr/>
            </p:nvSpPr>
            <p:spPr>
              <a:xfrm>
                <a:off x="7080800" y="1668659"/>
                <a:ext cx="361575" cy="313150"/>
              </a:xfrm>
              <a:custGeom>
                <a:avLst/>
                <a:gdLst/>
                <a:ahLst/>
                <a:cxnLst/>
                <a:rect l="l" t="t" r="r" b="b"/>
                <a:pathLst>
                  <a:path w="14463" h="12526" extrusionOk="0">
                    <a:moveTo>
                      <a:pt x="3617" y="0"/>
                    </a:moveTo>
                    <a:lnTo>
                      <a:pt x="1" y="6262"/>
                    </a:lnTo>
                    <a:lnTo>
                      <a:pt x="3617" y="12526"/>
                    </a:lnTo>
                    <a:lnTo>
                      <a:pt x="10848" y="12526"/>
                    </a:lnTo>
                    <a:lnTo>
                      <a:pt x="14463" y="6262"/>
                    </a:lnTo>
                    <a:lnTo>
                      <a:pt x="10848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SzPts val="1400"/>
                </a:pPr>
                <a:endParaRPr/>
              </a:p>
            </p:txBody>
          </p:sp>
        </p:grpSp>
      </p:grpSp>
      <p:grpSp>
        <p:nvGrpSpPr>
          <p:cNvPr id="611" name="Google Shape;611;p2"/>
          <p:cNvGrpSpPr/>
          <p:nvPr/>
        </p:nvGrpSpPr>
        <p:grpSpPr>
          <a:xfrm>
            <a:off x="8011620" y="3868876"/>
            <a:ext cx="1309688" cy="1973879"/>
            <a:chOff x="8011620" y="3011625"/>
            <a:chExt cx="1309688" cy="1973879"/>
          </a:xfrm>
        </p:grpSpPr>
        <p:grpSp>
          <p:nvGrpSpPr>
            <p:cNvPr id="612" name="Google Shape;612;p2"/>
            <p:cNvGrpSpPr/>
            <p:nvPr/>
          </p:nvGrpSpPr>
          <p:grpSpPr>
            <a:xfrm flipH="1">
              <a:off x="8011620" y="4799748"/>
              <a:ext cx="838324" cy="185756"/>
              <a:chOff x="4389925" y="459275"/>
              <a:chExt cx="999075" cy="221375"/>
            </a:xfrm>
          </p:grpSpPr>
          <p:sp>
            <p:nvSpPr>
              <p:cNvPr id="613" name="Google Shape;613;p2"/>
              <p:cNvSpPr/>
              <p:nvPr/>
            </p:nvSpPr>
            <p:spPr>
              <a:xfrm>
                <a:off x="438992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1" y="0"/>
                      <a:pt x="1" y="632"/>
                      <a:pt x="1" y="1412"/>
                    </a:cubicBezTo>
                    <a:cubicBezTo>
                      <a:pt x="1" y="2192"/>
                      <a:pt x="633" y="2824"/>
                      <a:pt x="1413" y="2824"/>
                    </a:cubicBezTo>
                    <a:cubicBezTo>
                      <a:pt x="2192" y="2824"/>
                      <a:pt x="2825" y="2192"/>
                      <a:pt x="2825" y="1412"/>
                    </a:cubicBezTo>
                    <a:cubicBezTo>
                      <a:pt x="2825" y="631"/>
                      <a:pt x="2192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SzPts val="1400"/>
                </a:pPr>
                <a:endParaRPr/>
              </a:p>
            </p:txBody>
          </p:sp>
          <p:sp>
            <p:nvSpPr>
              <p:cNvPr id="614" name="Google Shape;614;p2"/>
              <p:cNvSpPr/>
              <p:nvPr/>
            </p:nvSpPr>
            <p:spPr>
              <a:xfrm>
                <a:off x="457562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2" y="0"/>
                      <a:pt x="1" y="632"/>
                      <a:pt x="1" y="1412"/>
                    </a:cubicBezTo>
                    <a:cubicBezTo>
                      <a:pt x="1" y="2192"/>
                      <a:pt x="633" y="2824"/>
                      <a:pt x="1413" y="2824"/>
                    </a:cubicBezTo>
                    <a:cubicBezTo>
                      <a:pt x="2192" y="2824"/>
                      <a:pt x="2825" y="2192"/>
                      <a:pt x="2825" y="1412"/>
                    </a:cubicBezTo>
                    <a:cubicBezTo>
                      <a:pt x="2825" y="631"/>
                      <a:pt x="2192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SzPts val="1400"/>
                </a:pPr>
                <a:endParaRPr/>
              </a:p>
            </p:txBody>
          </p:sp>
          <p:sp>
            <p:nvSpPr>
              <p:cNvPr id="615" name="Google Shape;615;p2"/>
              <p:cNvSpPr/>
              <p:nvPr/>
            </p:nvSpPr>
            <p:spPr>
              <a:xfrm>
                <a:off x="476132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2" y="0"/>
                      <a:pt x="1" y="632"/>
                      <a:pt x="1" y="1412"/>
                    </a:cubicBezTo>
                    <a:cubicBezTo>
                      <a:pt x="1" y="2192"/>
                      <a:pt x="633" y="2824"/>
                      <a:pt x="1413" y="2824"/>
                    </a:cubicBezTo>
                    <a:cubicBezTo>
                      <a:pt x="2192" y="2824"/>
                      <a:pt x="2825" y="2192"/>
                      <a:pt x="2825" y="1412"/>
                    </a:cubicBezTo>
                    <a:cubicBezTo>
                      <a:pt x="2825" y="631"/>
                      <a:pt x="2192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SzPts val="1400"/>
                </a:pPr>
                <a:endParaRPr/>
              </a:p>
            </p:txBody>
          </p:sp>
          <p:sp>
            <p:nvSpPr>
              <p:cNvPr id="616" name="Google Shape;616;p2"/>
              <p:cNvSpPr/>
              <p:nvPr/>
            </p:nvSpPr>
            <p:spPr>
              <a:xfrm>
                <a:off x="494697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3" y="0"/>
                      <a:pt x="1" y="632"/>
                      <a:pt x="1" y="1412"/>
                    </a:cubicBezTo>
                    <a:cubicBezTo>
                      <a:pt x="1" y="2192"/>
                      <a:pt x="634" y="2824"/>
                      <a:pt x="1413" y="2824"/>
                    </a:cubicBezTo>
                    <a:cubicBezTo>
                      <a:pt x="2194" y="2824"/>
                      <a:pt x="2825" y="2192"/>
                      <a:pt x="2825" y="1412"/>
                    </a:cubicBezTo>
                    <a:cubicBezTo>
                      <a:pt x="2825" y="631"/>
                      <a:pt x="2193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SzPts val="1400"/>
                </a:pPr>
                <a:endParaRPr/>
              </a:p>
            </p:txBody>
          </p:sp>
          <p:sp>
            <p:nvSpPr>
              <p:cNvPr id="617" name="Google Shape;617;p2"/>
              <p:cNvSpPr/>
              <p:nvPr/>
            </p:nvSpPr>
            <p:spPr>
              <a:xfrm>
                <a:off x="513267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3" y="0"/>
                      <a:pt x="1" y="632"/>
                      <a:pt x="1" y="1412"/>
                    </a:cubicBezTo>
                    <a:cubicBezTo>
                      <a:pt x="1" y="2192"/>
                      <a:pt x="634" y="2824"/>
                      <a:pt x="1413" y="2824"/>
                    </a:cubicBezTo>
                    <a:cubicBezTo>
                      <a:pt x="2193" y="2824"/>
                      <a:pt x="2825" y="2192"/>
                      <a:pt x="2825" y="1412"/>
                    </a:cubicBezTo>
                    <a:cubicBezTo>
                      <a:pt x="2825" y="631"/>
                      <a:pt x="2193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SzPts val="1400"/>
                </a:pPr>
                <a:endParaRPr/>
              </a:p>
            </p:txBody>
          </p:sp>
          <p:sp>
            <p:nvSpPr>
              <p:cNvPr id="618" name="Google Shape;618;p2"/>
              <p:cNvSpPr/>
              <p:nvPr/>
            </p:nvSpPr>
            <p:spPr>
              <a:xfrm>
                <a:off x="531837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4" y="0"/>
                      <a:pt x="1" y="632"/>
                      <a:pt x="1" y="1412"/>
                    </a:cubicBezTo>
                    <a:cubicBezTo>
                      <a:pt x="1" y="2192"/>
                      <a:pt x="634" y="2824"/>
                      <a:pt x="1413" y="2824"/>
                    </a:cubicBezTo>
                    <a:cubicBezTo>
                      <a:pt x="2193" y="2824"/>
                      <a:pt x="2825" y="2192"/>
                      <a:pt x="2825" y="1412"/>
                    </a:cubicBezTo>
                    <a:cubicBezTo>
                      <a:pt x="2825" y="631"/>
                      <a:pt x="2193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SzPts val="1400"/>
                </a:pPr>
                <a:endParaRPr/>
              </a:p>
            </p:txBody>
          </p:sp>
          <p:sp>
            <p:nvSpPr>
              <p:cNvPr id="619" name="Google Shape;619;p2"/>
              <p:cNvSpPr/>
              <p:nvPr/>
            </p:nvSpPr>
            <p:spPr>
              <a:xfrm>
                <a:off x="438992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1" y="1"/>
                      <a:pt x="1" y="634"/>
                      <a:pt x="1" y="1413"/>
                    </a:cubicBezTo>
                    <a:cubicBezTo>
                      <a:pt x="1" y="2194"/>
                      <a:pt x="633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4" y="2825"/>
                      <a:pt x="2825" y="2193"/>
                      <a:pt x="2825" y="1413"/>
                    </a:cubicBezTo>
                    <a:cubicBezTo>
                      <a:pt x="2825" y="633"/>
                      <a:pt x="2192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SzPts val="1400"/>
                </a:pPr>
                <a:endParaRPr/>
              </a:p>
            </p:txBody>
          </p:sp>
          <p:sp>
            <p:nvSpPr>
              <p:cNvPr id="620" name="Google Shape;620;p2"/>
              <p:cNvSpPr/>
              <p:nvPr/>
            </p:nvSpPr>
            <p:spPr>
              <a:xfrm>
                <a:off x="457562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2" y="1"/>
                      <a:pt x="1" y="634"/>
                      <a:pt x="1" y="1413"/>
                    </a:cubicBezTo>
                    <a:cubicBezTo>
                      <a:pt x="1" y="2194"/>
                      <a:pt x="633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4" y="2825"/>
                      <a:pt x="2825" y="2193"/>
                      <a:pt x="2825" y="1413"/>
                    </a:cubicBezTo>
                    <a:cubicBezTo>
                      <a:pt x="2825" y="633"/>
                      <a:pt x="2192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SzPts val="1400"/>
                </a:pPr>
                <a:endParaRPr/>
              </a:p>
            </p:txBody>
          </p:sp>
          <p:sp>
            <p:nvSpPr>
              <p:cNvPr id="621" name="Google Shape;621;p2"/>
              <p:cNvSpPr/>
              <p:nvPr/>
            </p:nvSpPr>
            <p:spPr>
              <a:xfrm>
                <a:off x="476132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2" y="1"/>
                      <a:pt x="1" y="634"/>
                      <a:pt x="1" y="1413"/>
                    </a:cubicBezTo>
                    <a:cubicBezTo>
                      <a:pt x="1" y="2194"/>
                      <a:pt x="633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4" y="2825"/>
                      <a:pt x="2825" y="2193"/>
                      <a:pt x="2825" y="1413"/>
                    </a:cubicBezTo>
                    <a:cubicBezTo>
                      <a:pt x="2825" y="633"/>
                      <a:pt x="2192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SzPts val="1400"/>
                </a:pPr>
                <a:endParaRPr/>
              </a:p>
            </p:txBody>
          </p:sp>
          <p:sp>
            <p:nvSpPr>
              <p:cNvPr id="622" name="Google Shape;622;p2"/>
              <p:cNvSpPr/>
              <p:nvPr/>
            </p:nvSpPr>
            <p:spPr>
              <a:xfrm>
                <a:off x="494697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3" y="1"/>
                      <a:pt x="1" y="634"/>
                      <a:pt x="1" y="1413"/>
                    </a:cubicBezTo>
                    <a:cubicBezTo>
                      <a:pt x="1" y="2194"/>
                      <a:pt x="634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6" y="2825"/>
                      <a:pt x="2825" y="2193"/>
                      <a:pt x="2825" y="1413"/>
                    </a:cubicBezTo>
                    <a:cubicBezTo>
                      <a:pt x="2825" y="633"/>
                      <a:pt x="2193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SzPts val="1400"/>
                </a:pPr>
                <a:endParaRPr/>
              </a:p>
            </p:txBody>
          </p:sp>
          <p:sp>
            <p:nvSpPr>
              <p:cNvPr id="623" name="Google Shape;623;p2"/>
              <p:cNvSpPr/>
              <p:nvPr/>
            </p:nvSpPr>
            <p:spPr>
              <a:xfrm>
                <a:off x="513267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3" y="1"/>
                      <a:pt x="1" y="634"/>
                      <a:pt x="1" y="1413"/>
                    </a:cubicBezTo>
                    <a:cubicBezTo>
                      <a:pt x="1" y="2194"/>
                      <a:pt x="634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5" y="2825"/>
                      <a:pt x="2825" y="2193"/>
                      <a:pt x="2825" y="1413"/>
                    </a:cubicBezTo>
                    <a:cubicBezTo>
                      <a:pt x="2825" y="633"/>
                      <a:pt x="2193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SzPts val="1400"/>
                </a:pPr>
                <a:endParaRPr/>
              </a:p>
            </p:txBody>
          </p:sp>
          <p:sp>
            <p:nvSpPr>
              <p:cNvPr id="624" name="Google Shape;624;p2"/>
              <p:cNvSpPr/>
              <p:nvPr/>
            </p:nvSpPr>
            <p:spPr>
              <a:xfrm>
                <a:off x="531837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4" y="1"/>
                      <a:pt x="1" y="634"/>
                      <a:pt x="1" y="1413"/>
                    </a:cubicBezTo>
                    <a:cubicBezTo>
                      <a:pt x="1" y="2194"/>
                      <a:pt x="634" y="2825"/>
                      <a:pt x="1413" y="2825"/>
                    </a:cubicBezTo>
                    <a:cubicBezTo>
                      <a:pt x="2193" y="2825"/>
                      <a:pt x="2825" y="2194"/>
                      <a:pt x="2825" y="1413"/>
                    </a:cubicBezTo>
                    <a:cubicBezTo>
                      <a:pt x="2825" y="633"/>
                      <a:pt x="2193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SzPts val="1400"/>
                </a:pPr>
                <a:endParaRPr/>
              </a:p>
            </p:txBody>
          </p:sp>
        </p:grpSp>
        <p:grpSp>
          <p:nvGrpSpPr>
            <p:cNvPr id="625" name="Google Shape;625;p2"/>
            <p:cNvGrpSpPr/>
            <p:nvPr/>
          </p:nvGrpSpPr>
          <p:grpSpPr>
            <a:xfrm flipH="1">
              <a:off x="8666533" y="3011625"/>
              <a:ext cx="654775" cy="657750"/>
              <a:chOff x="7663400" y="2447013"/>
              <a:chExt cx="654775" cy="657750"/>
            </a:xfrm>
          </p:grpSpPr>
          <p:sp>
            <p:nvSpPr>
              <p:cNvPr id="626" name="Google Shape;626;p2"/>
              <p:cNvSpPr/>
              <p:nvPr/>
            </p:nvSpPr>
            <p:spPr>
              <a:xfrm>
                <a:off x="7663400" y="2447013"/>
                <a:ext cx="361575" cy="313125"/>
              </a:xfrm>
              <a:custGeom>
                <a:avLst/>
                <a:gdLst/>
                <a:ahLst/>
                <a:cxnLst/>
                <a:rect l="l" t="t" r="r" b="b"/>
                <a:pathLst>
                  <a:path w="14463" h="12525" extrusionOk="0">
                    <a:moveTo>
                      <a:pt x="3617" y="0"/>
                    </a:moveTo>
                    <a:lnTo>
                      <a:pt x="1" y="6262"/>
                    </a:lnTo>
                    <a:lnTo>
                      <a:pt x="3617" y="12525"/>
                    </a:lnTo>
                    <a:lnTo>
                      <a:pt x="10847" y="12525"/>
                    </a:lnTo>
                    <a:lnTo>
                      <a:pt x="14462" y="6262"/>
                    </a:lnTo>
                    <a:lnTo>
                      <a:pt x="10847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SzPts val="1400"/>
                </a:pPr>
                <a:endParaRPr/>
              </a:p>
            </p:txBody>
          </p:sp>
          <p:sp>
            <p:nvSpPr>
              <p:cNvPr id="627" name="Google Shape;627;p2"/>
              <p:cNvSpPr/>
              <p:nvPr/>
            </p:nvSpPr>
            <p:spPr>
              <a:xfrm>
                <a:off x="7663400" y="2791638"/>
                <a:ext cx="361575" cy="313125"/>
              </a:xfrm>
              <a:custGeom>
                <a:avLst/>
                <a:gdLst/>
                <a:ahLst/>
                <a:cxnLst/>
                <a:rect l="l" t="t" r="r" b="b"/>
                <a:pathLst>
                  <a:path w="14463" h="12525" extrusionOk="0">
                    <a:moveTo>
                      <a:pt x="3617" y="0"/>
                    </a:moveTo>
                    <a:lnTo>
                      <a:pt x="1" y="6262"/>
                    </a:lnTo>
                    <a:lnTo>
                      <a:pt x="3617" y="12525"/>
                    </a:lnTo>
                    <a:lnTo>
                      <a:pt x="10847" y="12525"/>
                    </a:lnTo>
                    <a:lnTo>
                      <a:pt x="14462" y="6262"/>
                    </a:lnTo>
                    <a:lnTo>
                      <a:pt x="10847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SzPts val="1400"/>
                </a:pPr>
                <a:endParaRPr/>
              </a:p>
            </p:txBody>
          </p:sp>
          <p:sp>
            <p:nvSpPr>
              <p:cNvPr id="628" name="Google Shape;628;p2"/>
              <p:cNvSpPr/>
              <p:nvPr/>
            </p:nvSpPr>
            <p:spPr>
              <a:xfrm>
                <a:off x="7956600" y="2619313"/>
                <a:ext cx="361575" cy="313150"/>
              </a:xfrm>
              <a:custGeom>
                <a:avLst/>
                <a:gdLst/>
                <a:ahLst/>
                <a:cxnLst/>
                <a:rect l="l" t="t" r="r" b="b"/>
                <a:pathLst>
                  <a:path w="14463" h="12526" extrusionOk="0">
                    <a:moveTo>
                      <a:pt x="3617" y="0"/>
                    </a:moveTo>
                    <a:lnTo>
                      <a:pt x="1" y="6263"/>
                    </a:lnTo>
                    <a:lnTo>
                      <a:pt x="3617" y="12526"/>
                    </a:lnTo>
                    <a:lnTo>
                      <a:pt x="10848" y="12526"/>
                    </a:lnTo>
                    <a:lnTo>
                      <a:pt x="14463" y="6263"/>
                    </a:lnTo>
                    <a:lnTo>
                      <a:pt x="10848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SzPts val="1400"/>
                </a:pPr>
                <a:endParaRPr/>
              </a:p>
            </p:txBody>
          </p:sp>
        </p:grpSp>
      </p:grpSp>
      <p:grpSp>
        <p:nvGrpSpPr>
          <p:cNvPr id="629" name="Google Shape;629;p2"/>
          <p:cNvGrpSpPr/>
          <p:nvPr/>
        </p:nvGrpSpPr>
        <p:grpSpPr>
          <a:xfrm flipH="1">
            <a:off x="6464110" y="95838"/>
            <a:ext cx="949825" cy="657750"/>
            <a:chOff x="7368350" y="1061350"/>
            <a:chExt cx="949825" cy="657750"/>
          </a:xfrm>
        </p:grpSpPr>
        <p:sp>
          <p:nvSpPr>
            <p:cNvPr id="630" name="Google Shape;630;p2"/>
            <p:cNvSpPr/>
            <p:nvPr/>
          </p:nvSpPr>
          <p:spPr>
            <a:xfrm>
              <a:off x="7368350" y="1233675"/>
              <a:ext cx="361575" cy="313125"/>
            </a:xfrm>
            <a:custGeom>
              <a:avLst/>
              <a:gdLst/>
              <a:ahLst/>
              <a:cxnLst/>
              <a:rect l="l" t="t" r="r" b="b"/>
              <a:pathLst>
                <a:path w="14463" h="12525" extrusionOk="0">
                  <a:moveTo>
                    <a:pt x="3617" y="0"/>
                  </a:moveTo>
                  <a:lnTo>
                    <a:pt x="1" y="6262"/>
                  </a:lnTo>
                  <a:lnTo>
                    <a:pt x="3617" y="12524"/>
                  </a:lnTo>
                  <a:lnTo>
                    <a:pt x="10848" y="12524"/>
                  </a:lnTo>
                  <a:lnTo>
                    <a:pt x="14463" y="6262"/>
                  </a:lnTo>
                  <a:lnTo>
                    <a:pt x="1084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SzPts val="1400"/>
              </a:pPr>
              <a:endParaRPr/>
            </a:p>
          </p:txBody>
        </p:sp>
        <p:sp>
          <p:nvSpPr>
            <p:cNvPr id="631" name="Google Shape;631;p2"/>
            <p:cNvSpPr/>
            <p:nvPr/>
          </p:nvSpPr>
          <p:spPr>
            <a:xfrm>
              <a:off x="7663400" y="1061350"/>
              <a:ext cx="361575" cy="313150"/>
            </a:xfrm>
            <a:custGeom>
              <a:avLst/>
              <a:gdLst/>
              <a:ahLst/>
              <a:cxnLst/>
              <a:rect l="l" t="t" r="r" b="b"/>
              <a:pathLst>
                <a:path w="14463" h="12526" extrusionOk="0">
                  <a:moveTo>
                    <a:pt x="3616" y="0"/>
                  </a:moveTo>
                  <a:lnTo>
                    <a:pt x="1" y="6263"/>
                  </a:lnTo>
                  <a:lnTo>
                    <a:pt x="3616" y="12525"/>
                  </a:lnTo>
                  <a:lnTo>
                    <a:pt x="10846" y="12525"/>
                  </a:lnTo>
                  <a:lnTo>
                    <a:pt x="14462" y="6263"/>
                  </a:lnTo>
                  <a:lnTo>
                    <a:pt x="1084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SzPts val="1400"/>
              </a:pPr>
              <a:endParaRPr/>
            </a:p>
          </p:txBody>
        </p:sp>
        <p:sp>
          <p:nvSpPr>
            <p:cNvPr id="632" name="Google Shape;632;p2"/>
            <p:cNvSpPr/>
            <p:nvPr/>
          </p:nvSpPr>
          <p:spPr>
            <a:xfrm>
              <a:off x="7663400" y="1405950"/>
              <a:ext cx="361575" cy="313150"/>
            </a:xfrm>
            <a:custGeom>
              <a:avLst/>
              <a:gdLst/>
              <a:ahLst/>
              <a:cxnLst/>
              <a:rect l="l" t="t" r="r" b="b"/>
              <a:pathLst>
                <a:path w="14463" h="12526" extrusionOk="0">
                  <a:moveTo>
                    <a:pt x="3616" y="0"/>
                  </a:moveTo>
                  <a:lnTo>
                    <a:pt x="1" y="6262"/>
                  </a:lnTo>
                  <a:lnTo>
                    <a:pt x="3616" y="12526"/>
                  </a:lnTo>
                  <a:lnTo>
                    <a:pt x="10846" y="12526"/>
                  </a:lnTo>
                  <a:lnTo>
                    <a:pt x="14462" y="6262"/>
                  </a:lnTo>
                  <a:lnTo>
                    <a:pt x="1084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SzPts val="1400"/>
              </a:pPr>
              <a:endParaRPr/>
            </a:p>
          </p:txBody>
        </p:sp>
        <p:sp>
          <p:nvSpPr>
            <p:cNvPr id="633" name="Google Shape;633;p2"/>
            <p:cNvSpPr/>
            <p:nvPr/>
          </p:nvSpPr>
          <p:spPr>
            <a:xfrm>
              <a:off x="7956575" y="1233675"/>
              <a:ext cx="361600" cy="313125"/>
            </a:xfrm>
            <a:custGeom>
              <a:avLst/>
              <a:gdLst/>
              <a:ahLst/>
              <a:cxnLst/>
              <a:rect l="l" t="t" r="r" b="b"/>
              <a:pathLst>
                <a:path w="14464" h="12525" extrusionOk="0">
                  <a:moveTo>
                    <a:pt x="3616" y="0"/>
                  </a:moveTo>
                  <a:lnTo>
                    <a:pt x="1" y="6262"/>
                  </a:lnTo>
                  <a:lnTo>
                    <a:pt x="3616" y="12524"/>
                  </a:lnTo>
                  <a:lnTo>
                    <a:pt x="10848" y="12524"/>
                  </a:lnTo>
                  <a:lnTo>
                    <a:pt x="14464" y="6262"/>
                  </a:lnTo>
                  <a:lnTo>
                    <a:pt x="1084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SzPts val="1400"/>
              </a:pPr>
              <a:endParaRPr/>
            </a:p>
          </p:txBody>
        </p:sp>
      </p:grpSp>
      <p:grpSp>
        <p:nvGrpSpPr>
          <p:cNvPr id="634" name="Google Shape;634;p2"/>
          <p:cNvGrpSpPr/>
          <p:nvPr/>
        </p:nvGrpSpPr>
        <p:grpSpPr>
          <a:xfrm>
            <a:off x="3821629" y="348556"/>
            <a:ext cx="492502" cy="434991"/>
            <a:chOff x="5233025" y="493775"/>
            <a:chExt cx="836025" cy="738400"/>
          </a:xfrm>
        </p:grpSpPr>
        <p:sp>
          <p:nvSpPr>
            <p:cNvPr id="635" name="Google Shape;635;p2"/>
            <p:cNvSpPr/>
            <p:nvPr/>
          </p:nvSpPr>
          <p:spPr>
            <a:xfrm>
              <a:off x="5233025" y="493775"/>
              <a:ext cx="836025" cy="738400"/>
            </a:xfrm>
            <a:custGeom>
              <a:avLst/>
              <a:gdLst/>
              <a:ahLst/>
              <a:cxnLst/>
              <a:rect l="l" t="t" r="r" b="b"/>
              <a:pathLst>
                <a:path w="33441" h="29536" extrusionOk="0">
                  <a:moveTo>
                    <a:pt x="9933" y="1"/>
                  </a:moveTo>
                  <a:cubicBezTo>
                    <a:pt x="8859" y="1"/>
                    <a:pt x="7865" y="575"/>
                    <a:pt x="7326" y="1507"/>
                  </a:cubicBezTo>
                  <a:lnTo>
                    <a:pt x="539" y="13263"/>
                  </a:lnTo>
                  <a:cubicBezTo>
                    <a:pt x="1" y="14194"/>
                    <a:pt x="1" y="15342"/>
                    <a:pt x="539" y="16273"/>
                  </a:cubicBezTo>
                  <a:lnTo>
                    <a:pt x="7326" y="28029"/>
                  </a:lnTo>
                  <a:cubicBezTo>
                    <a:pt x="7865" y="28961"/>
                    <a:pt x="8859" y="29535"/>
                    <a:pt x="9933" y="29535"/>
                  </a:cubicBezTo>
                  <a:lnTo>
                    <a:pt x="23508" y="29535"/>
                  </a:lnTo>
                  <a:cubicBezTo>
                    <a:pt x="24584" y="29535"/>
                    <a:pt x="25577" y="28961"/>
                    <a:pt x="26115" y="28029"/>
                  </a:cubicBezTo>
                  <a:lnTo>
                    <a:pt x="32903" y="16273"/>
                  </a:lnTo>
                  <a:cubicBezTo>
                    <a:pt x="33441" y="15342"/>
                    <a:pt x="33441" y="14195"/>
                    <a:pt x="32903" y="13263"/>
                  </a:cubicBezTo>
                  <a:lnTo>
                    <a:pt x="26115" y="1507"/>
                  </a:lnTo>
                  <a:cubicBezTo>
                    <a:pt x="25577" y="575"/>
                    <a:pt x="24584" y="1"/>
                    <a:pt x="2350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SzPts val="1400"/>
              </a:pPr>
              <a:endParaRPr/>
            </a:p>
          </p:txBody>
        </p:sp>
        <p:sp>
          <p:nvSpPr>
            <p:cNvPr id="636" name="Google Shape;636;p2"/>
            <p:cNvSpPr/>
            <p:nvPr/>
          </p:nvSpPr>
          <p:spPr>
            <a:xfrm>
              <a:off x="5441425" y="653375"/>
              <a:ext cx="419200" cy="419200"/>
            </a:xfrm>
            <a:custGeom>
              <a:avLst/>
              <a:gdLst/>
              <a:ahLst/>
              <a:cxnLst/>
              <a:rect l="l" t="t" r="r" b="b"/>
              <a:pathLst>
                <a:path w="16768" h="16768" extrusionOk="0">
                  <a:moveTo>
                    <a:pt x="6510" y="0"/>
                  </a:moveTo>
                  <a:cubicBezTo>
                    <a:pt x="5794" y="0"/>
                    <a:pt x="5212" y="581"/>
                    <a:pt x="5212" y="1299"/>
                  </a:cubicBezTo>
                  <a:lnTo>
                    <a:pt x="5212" y="3914"/>
                  </a:lnTo>
                  <a:cubicBezTo>
                    <a:pt x="5212" y="4630"/>
                    <a:pt x="4631" y="5212"/>
                    <a:pt x="3913" y="5212"/>
                  </a:cubicBezTo>
                  <a:lnTo>
                    <a:pt x="1299" y="5212"/>
                  </a:lnTo>
                  <a:cubicBezTo>
                    <a:pt x="583" y="5212"/>
                    <a:pt x="1" y="5793"/>
                    <a:pt x="1" y="6511"/>
                  </a:cubicBezTo>
                  <a:lnTo>
                    <a:pt x="1" y="10258"/>
                  </a:lnTo>
                  <a:cubicBezTo>
                    <a:pt x="1" y="10975"/>
                    <a:pt x="582" y="11557"/>
                    <a:pt x="1299" y="11557"/>
                  </a:cubicBezTo>
                  <a:lnTo>
                    <a:pt x="3913" y="11557"/>
                  </a:lnTo>
                  <a:cubicBezTo>
                    <a:pt x="4629" y="11557"/>
                    <a:pt x="5212" y="12138"/>
                    <a:pt x="5212" y="12856"/>
                  </a:cubicBezTo>
                  <a:lnTo>
                    <a:pt x="5212" y="15468"/>
                  </a:lnTo>
                  <a:cubicBezTo>
                    <a:pt x="5212" y="16186"/>
                    <a:pt x="5793" y="16767"/>
                    <a:pt x="6510" y="16767"/>
                  </a:cubicBezTo>
                  <a:lnTo>
                    <a:pt x="10258" y="16767"/>
                  </a:lnTo>
                  <a:cubicBezTo>
                    <a:pt x="10975" y="16767"/>
                    <a:pt x="11556" y="16187"/>
                    <a:pt x="11556" y="15468"/>
                  </a:cubicBezTo>
                  <a:lnTo>
                    <a:pt x="11556" y="12855"/>
                  </a:lnTo>
                  <a:cubicBezTo>
                    <a:pt x="11556" y="12138"/>
                    <a:pt x="12137" y="11556"/>
                    <a:pt x="12855" y="11556"/>
                  </a:cubicBezTo>
                  <a:lnTo>
                    <a:pt x="15470" y="11556"/>
                  </a:lnTo>
                  <a:cubicBezTo>
                    <a:pt x="16186" y="11556"/>
                    <a:pt x="16768" y="10975"/>
                    <a:pt x="16768" y="10257"/>
                  </a:cubicBezTo>
                  <a:lnTo>
                    <a:pt x="16768" y="6510"/>
                  </a:lnTo>
                  <a:cubicBezTo>
                    <a:pt x="16768" y="5795"/>
                    <a:pt x="16186" y="5212"/>
                    <a:pt x="15470" y="5212"/>
                  </a:cubicBezTo>
                  <a:lnTo>
                    <a:pt x="12855" y="5212"/>
                  </a:lnTo>
                  <a:cubicBezTo>
                    <a:pt x="12139" y="5212"/>
                    <a:pt x="11556" y="4631"/>
                    <a:pt x="11556" y="3914"/>
                  </a:cubicBezTo>
                  <a:lnTo>
                    <a:pt x="11556" y="1299"/>
                  </a:lnTo>
                  <a:cubicBezTo>
                    <a:pt x="11556" y="582"/>
                    <a:pt x="10976" y="0"/>
                    <a:pt x="1025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SzPts val="1400"/>
              </a:pPr>
              <a:endParaRPr/>
            </a:p>
          </p:txBody>
        </p:sp>
      </p:grpSp>
      <p:sp>
        <p:nvSpPr>
          <p:cNvPr id="52" name="Text 0"/>
          <p:cNvSpPr/>
          <p:nvPr/>
        </p:nvSpPr>
        <p:spPr>
          <a:xfrm>
            <a:off x="333955" y="1193929"/>
            <a:ext cx="4437115" cy="1621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000" b="1" dirty="0" smtClean="0">
                <a:solidFill>
                  <a:srgbClr val="1D1D1B"/>
                </a:solidFill>
                <a:latin typeface="Calibri" panose="020F0502020204030204" pitchFamily="34" charset="0"/>
                <a:ea typeface="Tomorrow Semi Bold" pitchFamily="34" charset="-122"/>
                <a:cs typeface="Calibri" panose="020F0502020204030204" pitchFamily="34" charset="0"/>
              </a:rPr>
              <a:t>COMITÉ TÉCNICO CIENTÍFICO EN INVESTIGACIÓN E INNOVACIÓN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5447" y="0"/>
            <a:ext cx="4576626" cy="6864939"/>
          </a:xfrm>
          <a:prstGeom prst="rect">
            <a:avLst/>
          </a:prstGeom>
        </p:spPr>
      </p:pic>
      <p:sp>
        <p:nvSpPr>
          <p:cNvPr id="55" name="Text 1"/>
          <p:cNvSpPr/>
          <p:nvPr/>
        </p:nvSpPr>
        <p:spPr>
          <a:xfrm>
            <a:off x="257337" y="2553908"/>
            <a:ext cx="4009477" cy="29745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80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 El Hospital Universitario San José de Popayán E.S.E. presenta su Comité Técnico Científico. </a:t>
            </a:r>
            <a:endParaRPr lang="en-US" sz="1800" dirty="0" smtClean="0">
              <a:solidFill>
                <a:srgbClr val="61615C"/>
              </a:solidFill>
              <a:latin typeface="Tomorrow" pitchFamily="34" charset="0"/>
              <a:ea typeface="Tomorrow" pitchFamily="34" charset="-122"/>
              <a:cs typeface="Tomorrow" pitchFamily="34" charset="-120"/>
            </a:endParaRPr>
          </a:p>
          <a:p>
            <a:pPr marL="0" indent="0" algn="l">
              <a:lnSpc>
                <a:spcPts val="2850"/>
              </a:lnSpc>
              <a:buNone/>
            </a:pPr>
            <a:r>
              <a:rPr lang="en-US" sz="1800" dirty="0" smtClean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Este </a:t>
            </a:r>
            <a:r>
              <a:rPr lang="en-US" sz="180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comité gestiona avales de investigación e innovación, impulsando el avance científico dentro del hospital.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p5"/>
          <p:cNvSpPr txBox="1">
            <a:spLocks noGrp="1"/>
          </p:cNvSpPr>
          <p:nvPr>
            <p:ph type="title" idx="2"/>
          </p:nvPr>
        </p:nvSpPr>
        <p:spPr>
          <a:xfrm>
            <a:off x="499710" y="2007593"/>
            <a:ext cx="3747857" cy="68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s-CO" sz="24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FUNDAMENTOS LEGALES</a:t>
            </a:r>
            <a:r>
              <a:rPr lang="es-CO" sz="3600" b="1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s-CO" sz="3600" b="1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s-CO" sz="3600" b="1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s-CO" sz="3600" b="1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s-CO" sz="360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endParaRPr>
          </a:p>
        </p:txBody>
      </p:sp>
      <p:grpSp>
        <p:nvGrpSpPr>
          <p:cNvPr id="678" name="Google Shape;678;p5"/>
          <p:cNvGrpSpPr/>
          <p:nvPr/>
        </p:nvGrpSpPr>
        <p:grpSpPr>
          <a:xfrm rot="10800000" flipH="1">
            <a:off x="6300766" y="368439"/>
            <a:ext cx="1243875" cy="1001841"/>
            <a:chOff x="6198500" y="1668659"/>
            <a:chExt cx="1243875" cy="1001841"/>
          </a:xfrm>
        </p:grpSpPr>
        <p:sp>
          <p:nvSpPr>
            <p:cNvPr id="679" name="Google Shape;679;p5"/>
            <p:cNvSpPr/>
            <p:nvPr/>
          </p:nvSpPr>
          <p:spPr>
            <a:xfrm>
              <a:off x="6493125" y="2011125"/>
              <a:ext cx="361575" cy="313150"/>
            </a:xfrm>
            <a:custGeom>
              <a:avLst/>
              <a:gdLst/>
              <a:ahLst/>
              <a:cxnLst/>
              <a:rect l="l" t="t" r="r" b="b"/>
              <a:pathLst>
                <a:path w="14463" h="12526" extrusionOk="0">
                  <a:moveTo>
                    <a:pt x="3616" y="0"/>
                  </a:moveTo>
                  <a:lnTo>
                    <a:pt x="1" y="6264"/>
                  </a:lnTo>
                  <a:lnTo>
                    <a:pt x="3616" y="12526"/>
                  </a:lnTo>
                  <a:lnTo>
                    <a:pt x="10847" y="12526"/>
                  </a:lnTo>
                  <a:lnTo>
                    <a:pt x="14463" y="6264"/>
                  </a:lnTo>
                  <a:lnTo>
                    <a:pt x="1084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SzPts val="1400"/>
              </a:pPr>
              <a:endParaRPr/>
            </a:p>
          </p:txBody>
        </p:sp>
        <p:sp>
          <p:nvSpPr>
            <p:cNvPr id="680" name="Google Shape;680;p5"/>
            <p:cNvSpPr/>
            <p:nvPr/>
          </p:nvSpPr>
          <p:spPr>
            <a:xfrm>
              <a:off x="6198500" y="1840450"/>
              <a:ext cx="361575" cy="313150"/>
            </a:xfrm>
            <a:custGeom>
              <a:avLst/>
              <a:gdLst/>
              <a:ahLst/>
              <a:cxnLst/>
              <a:rect l="l" t="t" r="r" b="b"/>
              <a:pathLst>
                <a:path w="14463" h="12526" extrusionOk="0">
                  <a:moveTo>
                    <a:pt x="3617" y="0"/>
                  </a:moveTo>
                  <a:lnTo>
                    <a:pt x="1" y="6262"/>
                  </a:lnTo>
                  <a:lnTo>
                    <a:pt x="3617" y="12526"/>
                  </a:lnTo>
                  <a:lnTo>
                    <a:pt x="10848" y="12526"/>
                  </a:lnTo>
                  <a:lnTo>
                    <a:pt x="14463" y="6262"/>
                  </a:lnTo>
                  <a:lnTo>
                    <a:pt x="1084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SzPts val="1400"/>
              </a:pPr>
              <a:endParaRPr/>
            </a:p>
          </p:txBody>
        </p:sp>
        <p:sp>
          <p:nvSpPr>
            <p:cNvPr id="681" name="Google Shape;681;p5"/>
            <p:cNvSpPr/>
            <p:nvPr/>
          </p:nvSpPr>
          <p:spPr>
            <a:xfrm>
              <a:off x="6493125" y="2357350"/>
              <a:ext cx="361575" cy="313150"/>
            </a:xfrm>
            <a:custGeom>
              <a:avLst/>
              <a:gdLst/>
              <a:ahLst/>
              <a:cxnLst/>
              <a:rect l="l" t="t" r="r" b="b"/>
              <a:pathLst>
                <a:path w="14463" h="12526" extrusionOk="0">
                  <a:moveTo>
                    <a:pt x="3616" y="0"/>
                  </a:moveTo>
                  <a:lnTo>
                    <a:pt x="1" y="6264"/>
                  </a:lnTo>
                  <a:lnTo>
                    <a:pt x="3616" y="12526"/>
                  </a:lnTo>
                  <a:lnTo>
                    <a:pt x="10847" y="12526"/>
                  </a:lnTo>
                  <a:lnTo>
                    <a:pt x="14463" y="6264"/>
                  </a:lnTo>
                  <a:lnTo>
                    <a:pt x="1084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SzPts val="1400"/>
              </a:pPr>
              <a:endParaRPr/>
            </a:p>
          </p:txBody>
        </p:sp>
        <p:sp>
          <p:nvSpPr>
            <p:cNvPr id="682" name="Google Shape;682;p5"/>
            <p:cNvSpPr/>
            <p:nvPr/>
          </p:nvSpPr>
          <p:spPr>
            <a:xfrm>
              <a:off x="6786275" y="1840450"/>
              <a:ext cx="361625" cy="313150"/>
            </a:xfrm>
            <a:custGeom>
              <a:avLst/>
              <a:gdLst/>
              <a:ahLst/>
              <a:cxnLst/>
              <a:rect l="l" t="t" r="r" b="b"/>
              <a:pathLst>
                <a:path w="14465" h="12526" extrusionOk="0">
                  <a:moveTo>
                    <a:pt x="3617" y="0"/>
                  </a:moveTo>
                  <a:lnTo>
                    <a:pt x="1" y="6262"/>
                  </a:lnTo>
                  <a:lnTo>
                    <a:pt x="3617" y="12526"/>
                  </a:lnTo>
                  <a:lnTo>
                    <a:pt x="10849" y="12526"/>
                  </a:lnTo>
                  <a:lnTo>
                    <a:pt x="14465" y="6262"/>
                  </a:lnTo>
                  <a:lnTo>
                    <a:pt x="1084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SzPts val="1400"/>
              </a:pPr>
              <a:endParaRPr/>
            </a:p>
          </p:txBody>
        </p:sp>
        <p:sp>
          <p:nvSpPr>
            <p:cNvPr id="683" name="Google Shape;683;p5"/>
            <p:cNvSpPr/>
            <p:nvPr/>
          </p:nvSpPr>
          <p:spPr>
            <a:xfrm>
              <a:off x="6786275" y="2185050"/>
              <a:ext cx="361625" cy="313125"/>
            </a:xfrm>
            <a:custGeom>
              <a:avLst/>
              <a:gdLst/>
              <a:ahLst/>
              <a:cxnLst/>
              <a:rect l="l" t="t" r="r" b="b"/>
              <a:pathLst>
                <a:path w="14465" h="12525" extrusionOk="0">
                  <a:moveTo>
                    <a:pt x="3617" y="0"/>
                  </a:moveTo>
                  <a:lnTo>
                    <a:pt x="1" y="6263"/>
                  </a:lnTo>
                  <a:lnTo>
                    <a:pt x="3617" y="12525"/>
                  </a:lnTo>
                  <a:lnTo>
                    <a:pt x="10849" y="12525"/>
                  </a:lnTo>
                  <a:lnTo>
                    <a:pt x="14465" y="6263"/>
                  </a:lnTo>
                  <a:lnTo>
                    <a:pt x="1084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SzPts val="1400"/>
              </a:pPr>
              <a:endParaRPr/>
            </a:p>
          </p:txBody>
        </p:sp>
        <p:sp>
          <p:nvSpPr>
            <p:cNvPr id="684" name="Google Shape;684;p5"/>
            <p:cNvSpPr/>
            <p:nvPr/>
          </p:nvSpPr>
          <p:spPr>
            <a:xfrm>
              <a:off x="7080800" y="1668659"/>
              <a:ext cx="361575" cy="313150"/>
            </a:xfrm>
            <a:custGeom>
              <a:avLst/>
              <a:gdLst/>
              <a:ahLst/>
              <a:cxnLst/>
              <a:rect l="l" t="t" r="r" b="b"/>
              <a:pathLst>
                <a:path w="14463" h="12526" extrusionOk="0">
                  <a:moveTo>
                    <a:pt x="3617" y="0"/>
                  </a:moveTo>
                  <a:lnTo>
                    <a:pt x="1" y="6262"/>
                  </a:lnTo>
                  <a:lnTo>
                    <a:pt x="3617" y="12526"/>
                  </a:lnTo>
                  <a:lnTo>
                    <a:pt x="10848" y="12526"/>
                  </a:lnTo>
                  <a:lnTo>
                    <a:pt x="14463" y="6262"/>
                  </a:lnTo>
                  <a:lnTo>
                    <a:pt x="1084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SzPts val="1400"/>
              </a:pPr>
              <a:endParaRPr/>
            </a:p>
          </p:txBody>
        </p:sp>
      </p:grpSp>
      <p:sp>
        <p:nvSpPr>
          <p:cNvPr id="691" name="Google Shape;691;p5"/>
          <p:cNvSpPr/>
          <p:nvPr/>
        </p:nvSpPr>
        <p:spPr>
          <a:xfrm>
            <a:off x="4044459" y="5302536"/>
            <a:ext cx="246951" cy="246951"/>
          </a:xfrm>
          <a:custGeom>
            <a:avLst/>
            <a:gdLst/>
            <a:ahLst/>
            <a:cxnLst/>
            <a:rect l="l" t="t" r="r" b="b"/>
            <a:pathLst>
              <a:path w="16768" h="16768" extrusionOk="0">
                <a:moveTo>
                  <a:pt x="6510" y="0"/>
                </a:moveTo>
                <a:cubicBezTo>
                  <a:pt x="5794" y="0"/>
                  <a:pt x="5212" y="581"/>
                  <a:pt x="5212" y="1299"/>
                </a:cubicBezTo>
                <a:lnTo>
                  <a:pt x="5212" y="3914"/>
                </a:lnTo>
                <a:cubicBezTo>
                  <a:pt x="5212" y="4630"/>
                  <a:pt x="4631" y="5212"/>
                  <a:pt x="3913" y="5212"/>
                </a:cubicBezTo>
                <a:lnTo>
                  <a:pt x="1299" y="5212"/>
                </a:lnTo>
                <a:cubicBezTo>
                  <a:pt x="583" y="5212"/>
                  <a:pt x="1" y="5793"/>
                  <a:pt x="1" y="6511"/>
                </a:cubicBezTo>
                <a:lnTo>
                  <a:pt x="1" y="10258"/>
                </a:lnTo>
                <a:cubicBezTo>
                  <a:pt x="1" y="10975"/>
                  <a:pt x="582" y="11557"/>
                  <a:pt x="1299" y="11557"/>
                </a:cubicBezTo>
                <a:lnTo>
                  <a:pt x="3913" y="11557"/>
                </a:lnTo>
                <a:cubicBezTo>
                  <a:pt x="4629" y="11557"/>
                  <a:pt x="5212" y="12138"/>
                  <a:pt x="5212" y="12856"/>
                </a:cubicBezTo>
                <a:lnTo>
                  <a:pt x="5212" y="15468"/>
                </a:lnTo>
                <a:cubicBezTo>
                  <a:pt x="5212" y="16186"/>
                  <a:pt x="5793" y="16767"/>
                  <a:pt x="6510" y="16767"/>
                </a:cubicBezTo>
                <a:lnTo>
                  <a:pt x="10258" y="16767"/>
                </a:lnTo>
                <a:cubicBezTo>
                  <a:pt x="10975" y="16767"/>
                  <a:pt x="11556" y="16187"/>
                  <a:pt x="11556" y="15468"/>
                </a:cubicBezTo>
                <a:lnTo>
                  <a:pt x="11556" y="12855"/>
                </a:lnTo>
                <a:cubicBezTo>
                  <a:pt x="11556" y="12138"/>
                  <a:pt x="12137" y="11556"/>
                  <a:pt x="12855" y="11556"/>
                </a:cubicBezTo>
                <a:lnTo>
                  <a:pt x="15470" y="11556"/>
                </a:lnTo>
                <a:cubicBezTo>
                  <a:pt x="16186" y="11556"/>
                  <a:pt x="16768" y="10975"/>
                  <a:pt x="16768" y="10257"/>
                </a:cubicBezTo>
                <a:lnTo>
                  <a:pt x="16768" y="6510"/>
                </a:lnTo>
                <a:cubicBezTo>
                  <a:pt x="16768" y="5795"/>
                  <a:pt x="16186" y="5212"/>
                  <a:pt x="15470" y="5212"/>
                </a:cubicBezTo>
                <a:lnTo>
                  <a:pt x="12855" y="5212"/>
                </a:lnTo>
                <a:cubicBezTo>
                  <a:pt x="12139" y="5212"/>
                  <a:pt x="11556" y="4631"/>
                  <a:pt x="11556" y="3914"/>
                </a:cubicBezTo>
                <a:lnTo>
                  <a:pt x="11556" y="1299"/>
                </a:lnTo>
                <a:cubicBezTo>
                  <a:pt x="11556" y="582"/>
                  <a:pt x="10976" y="0"/>
                  <a:pt x="1025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SzPts val="1400"/>
            </a:pPr>
            <a:endParaRPr/>
          </a:p>
        </p:txBody>
      </p:sp>
      <p:sp>
        <p:nvSpPr>
          <p:cNvPr id="14" name="Text 2"/>
          <p:cNvSpPr>
            <a:spLocks noGrp="1"/>
          </p:cNvSpPr>
          <p:nvPr>
            <p:ph type="title"/>
          </p:nvPr>
        </p:nvSpPr>
        <p:spPr>
          <a:xfrm>
            <a:off x="499710" y="2088888"/>
            <a:ext cx="3791700" cy="33793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850"/>
              </a:lnSpc>
              <a:buSzPct val="100000"/>
            </a:pPr>
            <a:r>
              <a:rPr lang="en-US" sz="1400" b="1" dirty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Leyes 1164/2007 y 30/1992:</a:t>
            </a:r>
            <a:r>
              <a:rPr lang="en-US" sz="1400" dirty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 </a:t>
            </a:r>
            <a:r>
              <a:rPr lang="en-US" sz="1400" b="0" dirty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Regulan la calidad hospitalaria y la educación superior </a:t>
            </a:r>
            <a:r>
              <a:rPr lang="en-US" sz="1400" b="0" dirty="0" err="1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en</a:t>
            </a:r>
            <a:r>
              <a:rPr lang="en-US" sz="1400" b="0" dirty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 </a:t>
            </a:r>
            <a:r>
              <a:rPr lang="en-US" sz="1400" b="0" dirty="0" err="1" smtClean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salud</a:t>
            </a:r>
            <a:r>
              <a:rPr lang="en-US" sz="1400" b="0" dirty="0" smtClean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.</a:t>
            </a:r>
            <a:br>
              <a:rPr lang="en-US" sz="1400" b="0" dirty="0" smtClean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</a:br>
            <a:r>
              <a:rPr lang="en-US" sz="1400" dirty="0" smtClean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/>
            </a:r>
            <a:br>
              <a:rPr lang="en-US" sz="1400" dirty="0" smtClean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</a:br>
            <a:r>
              <a:rPr lang="en-US" sz="1400" dirty="0" err="1" smtClean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Resolución</a:t>
            </a:r>
            <a:r>
              <a:rPr lang="en-US" sz="1400" dirty="0" smtClean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 </a:t>
            </a:r>
            <a:r>
              <a:rPr lang="en-US" sz="1400" dirty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8430/1993 y 002378/2008: </a:t>
            </a:r>
            <a:r>
              <a:rPr lang="en-US" sz="1400" b="0" dirty="0" err="1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Establecen</a:t>
            </a:r>
            <a:r>
              <a:rPr lang="en-US" sz="1400" b="0" dirty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 </a:t>
            </a:r>
            <a:r>
              <a:rPr lang="en-US" sz="1400" b="0" dirty="0" err="1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normas</a:t>
            </a:r>
            <a:r>
              <a:rPr lang="en-US" sz="1400" b="0" dirty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 para la </a:t>
            </a:r>
            <a:r>
              <a:rPr lang="en-US" sz="1400" b="0" dirty="0" err="1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investigación</a:t>
            </a:r>
            <a:r>
              <a:rPr lang="en-US" sz="1400" b="0" dirty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 y </a:t>
            </a:r>
            <a:r>
              <a:rPr lang="en-US" sz="1400" b="0" dirty="0" err="1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buenas</a:t>
            </a:r>
            <a:r>
              <a:rPr lang="en-US" sz="1400" b="0" dirty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 </a:t>
            </a:r>
            <a:r>
              <a:rPr lang="es-CO" sz="1400" b="0" dirty="0" smtClean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prácticas</a:t>
            </a:r>
            <a:r>
              <a:rPr lang="en-US" sz="1400" b="0" dirty="0" smtClean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 </a:t>
            </a:r>
            <a:r>
              <a:rPr lang="en-US" sz="1400" b="0" dirty="0" err="1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clínicas</a:t>
            </a:r>
            <a:r>
              <a:rPr lang="en-US" sz="1400" b="0" dirty="0" smtClean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.</a:t>
            </a:r>
            <a:br>
              <a:rPr lang="en-US" sz="1400" b="0" dirty="0" smtClean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</a:br>
            <a:r>
              <a:rPr lang="en-US" sz="1400" b="0" dirty="0" smtClean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/>
            </a:r>
            <a:br>
              <a:rPr lang="en-US" sz="1400" b="0" dirty="0" smtClean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</a:br>
            <a:r>
              <a:rPr lang="en-US" sz="1400" dirty="0" err="1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Leyes</a:t>
            </a:r>
            <a:r>
              <a:rPr lang="en-US" sz="1400" dirty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 1838/2017 y 2333/2023: </a:t>
            </a:r>
            <a:r>
              <a:rPr lang="es-CO" sz="1400" b="0" dirty="0" smtClean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Fomentan</a:t>
            </a:r>
            <a:r>
              <a:rPr lang="en-US" sz="1400" b="0" dirty="0" smtClean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 </a:t>
            </a:r>
            <a:r>
              <a:rPr lang="en-US" sz="1400" b="0" dirty="0" err="1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empresas</a:t>
            </a:r>
            <a:r>
              <a:rPr lang="en-US" sz="1400" b="0" dirty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 </a:t>
            </a:r>
            <a:r>
              <a:rPr lang="en-US" sz="1400" b="0" dirty="0" err="1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tecnológicas</a:t>
            </a:r>
            <a:r>
              <a:rPr lang="en-US" sz="1400" b="0" dirty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 y </a:t>
            </a:r>
            <a:r>
              <a:rPr lang="en-US" sz="1400" b="0" dirty="0" err="1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certifican</a:t>
            </a:r>
            <a:r>
              <a:rPr lang="en-US" sz="1400" b="0" dirty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 </a:t>
            </a:r>
            <a:r>
              <a:rPr lang="en-US" sz="1400" b="0" dirty="0" err="1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hospitales</a:t>
            </a:r>
            <a:r>
              <a:rPr lang="en-US" sz="1400" b="0" dirty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 </a:t>
            </a:r>
            <a:r>
              <a:rPr lang="en-US" sz="1400" b="0" dirty="0" err="1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universitarios</a:t>
            </a:r>
            <a:r>
              <a:rPr lang="en-US" sz="1400" b="0" dirty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.</a:t>
            </a:r>
            <a:r>
              <a:rPr lang="en-US" sz="1200" b="0" dirty="0"/>
              <a:t/>
            </a:r>
            <a:br>
              <a:rPr lang="en-US" sz="1200" b="0" dirty="0"/>
            </a:br>
            <a:r>
              <a:rPr lang="en-US" sz="1200" b="0" dirty="0" smtClean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/>
            </a:r>
            <a:br>
              <a:rPr lang="en-US" sz="1200" b="0" dirty="0" smtClean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</a:br>
            <a:r>
              <a:rPr lang="en-US" sz="1750" b="0" dirty="0"/>
              <a:t/>
            </a:r>
            <a:br>
              <a:rPr lang="en-US" sz="1750" b="0" dirty="0"/>
            </a:br>
            <a:endParaRPr lang="en-US" sz="1750" b="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0"/>
            <a:ext cx="457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8" name="Google Shape;678;p5"/>
          <p:cNvGrpSpPr/>
          <p:nvPr/>
        </p:nvGrpSpPr>
        <p:grpSpPr>
          <a:xfrm rot="10800000" flipH="1">
            <a:off x="6300766" y="368439"/>
            <a:ext cx="1243875" cy="1001841"/>
            <a:chOff x="6198500" y="1668659"/>
            <a:chExt cx="1243875" cy="1001841"/>
          </a:xfrm>
        </p:grpSpPr>
        <p:sp>
          <p:nvSpPr>
            <p:cNvPr id="679" name="Google Shape;679;p5"/>
            <p:cNvSpPr/>
            <p:nvPr/>
          </p:nvSpPr>
          <p:spPr>
            <a:xfrm>
              <a:off x="6493125" y="2011125"/>
              <a:ext cx="361575" cy="313150"/>
            </a:xfrm>
            <a:custGeom>
              <a:avLst/>
              <a:gdLst/>
              <a:ahLst/>
              <a:cxnLst/>
              <a:rect l="l" t="t" r="r" b="b"/>
              <a:pathLst>
                <a:path w="14463" h="12526" extrusionOk="0">
                  <a:moveTo>
                    <a:pt x="3616" y="0"/>
                  </a:moveTo>
                  <a:lnTo>
                    <a:pt x="1" y="6264"/>
                  </a:lnTo>
                  <a:lnTo>
                    <a:pt x="3616" y="12526"/>
                  </a:lnTo>
                  <a:lnTo>
                    <a:pt x="10847" y="12526"/>
                  </a:lnTo>
                  <a:lnTo>
                    <a:pt x="14463" y="6264"/>
                  </a:lnTo>
                  <a:lnTo>
                    <a:pt x="1084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SzPts val="1400"/>
              </a:pPr>
              <a:endParaRPr/>
            </a:p>
          </p:txBody>
        </p:sp>
        <p:sp>
          <p:nvSpPr>
            <p:cNvPr id="680" name="Google Shape;680;p5"/>
            <p:cNvSpPr/>
            <p:nvPr/>
          </p:nvSpPr>
          <p:spPr>
            <a:xfrm>
              <a:off x="6198500" y="1840450"/>
              <a:ext cx="361575" cy="313150"/>
            </a:xfrm>
            <a:custGeom>
              <a:avLst/>
              <a:gdLst/>
              <a:ahLst/>
              <a:cxnLst/>
              <a:rect l="l" t="t" r="r" b="b"/>
              <a:pathLst>
                <a:path w="14463" h="12526" extrusionOk="0">
                  <a:moveTo>
                    <a:pt x="3617" y="0"/>
                  </a:moveTo>
                  <a:lnTo>
                    <a:pt x="1" y="6262"/>
                  </a:lnTo>
                  <a:lnTo>
                    <a:pt x="3617" y="12526"/>
                  </a:lnTo>
                  <a:lnTo>
                    <a:pt x="10848" y="12526"/>
                  </a:lnTo>
                  <a:lnTo>
                    <a:pt x="14463" y="6262"/>
                  </a:lnTo>
                  <a:lnTo>
                    <a:pt x="1084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SzPts val="1400"/>
              </a:pPr>
              <a:endParaRPr/>
            </a:p>
          </p:txBody>
        </p:sp>
        <p:sp>
          <p:nvSpPr>
            <p:cNvPr id="681" name="Google Shape;681;p5"/>
            <p:cNvSpPr/>
            <p:nvPr/>
          </p:nvSpPr>
          <p:spPr>
            <a:xfrm>
              <a:off x="6493125" y="2357350"/>
              <a:ext cx="361575" cy="313150"/>
            </a:xfrm>
            <a:custGeom>
              <a:avLst/>
              <a:gdLst/>
              <a:ahLst/>
              <a:cxnLst/>
              <a:rect l="l" t="t" r="r" b="b"/>
              <a:pathLst>
                <a:path w="14463" h="12526" extrusionOk="0">
                  <a:moveTo>
                    <a:pt x="3616" y="0"/>
                  </a:moveTo>
                  <a:lnTo>
                    <a:pt x="1" y="6264"/>
                  </a:lnTo>
                  <a:lnTo>
                    <a:pt x="3616" y="12526"/>
                  </a:lnTo>
                  <a:lnTo>
                    <a:pt x="10847" y="12526"/>
                  </a:lnTo>
                  <a:lnTo>
                    <a:pt x="14463" y="6264"/>
                  </a:lnTo>
                  <a:lnTo>
                    <a:pt x="1084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SzPts val="1400"/>
              </a:pPr>
              <a:endParaRPr/>
            </a:p>
          </p:txBody>
        </p:sp>
        <p:sp>
          <p:nvSpPr>
            <p:cNvPr id="682" name="Google Shape;682;p5"/>
            <p:cNvSpPr/>
            <p:nvPr/>
          </p:nvSpPr>
          <p:spPr>
            <a:xfrm>
              <a:off x="6786275" y="1840450"/>
              <a:ext cx="361625" cy="313150"/>
            </a:xfrm>
            <a:custGeom>
              <a:avLst/>
              <a:gdLst/>
              <a:ahLst/>
              <a:cxnLst/>
              <a:rect l="l" t="t" r="r" b="b"/>
              <a:pathLst>
                <a:path w="14465" h="12526" extrusionOk="0">
                  <a:moveTo>
                    <a:pt x="3617" y="0"/>
                  </a:moveTo>
                  <a:lnTo>
                    <a:pt x="1" y="6262"/>
                  </a:lnTo>
                  <a:lnTo>
                    <a:pt x="3617" y="12526"/>
                  </a:lnTo>
                  <a:lnTo>
                    <a:pt x="10849" y="12526"/>
                  </a:lnTo>
                  <a:lnTo>
                    <a:pt x="14465" y="6262"/>
                  </a:lnTo>
                  <a:lnTo>
                    <a:pt x="1084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SzPts val="1400"/>
              </a:pPr>
              <a:endParaRPr/>
            </a:p>
          </p:txBody>
        </p:sp>
        <p:sp>
          <p:nvSpPr>
            <p:cNvPr id="683" name="Google Shape;683;p5"/>
            <p:cNvSpPr/>
            <p:nvPr/>
          </p:nvSpPr>
          <p:spPr>
            <a:xfrm>
              <a:off x="6786275" y="2185050"/>
              <a:ext cx="361625" cy="313125"/>
            </a:xfrm>
            <a:custGeom>
              <a:avLst/>
              <a:gdLst/>
              <a:ahLst/>
              <a:cxnLst/>
              <a:rect l="l" t="t" r="r" b="b"/>
              <a:pathLst>
                <a:path w="14465" h="12525" extrusionOk="0">
                  <a:moveTo>
                    <a:pt x="3617" y="0"/>
                  </a:moveTo>
                  <a:lnTo>
                    <a:pt x="1" y="6263"/>
                  </a:lnTo>
                  <a:lnTo>
                    <a:pt x="3617" y="12525"/>
                  </a:lnTo>
                  <a:lnTo>
                    <a:pt x="10849" y="12525"/>
                  </a:lnTo>
                  <a:lnTo>
                    <a:pt x="14465" y="6263"/>
                  </a:lnTo>
                  <a:lnTo>
                    <a:pt x="1084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SzPts val="1400"/>
              </a:pPr>
              <a:endParaRPr/>
            </a:p>
          </p:txBody>
        </p:sp>
        <p:sp>
          <p:nvSpPr>
            <p:cNvPr id="684" name="Google Shape;684;p5"/>
            <p:cNvSpPr/>
            <p:nvPr/>
          </p:nvSpPr>
          <p:spPr>
            <a:xfrm>
              <a:off x="7080800" y="1668659"/>
              <a:ext cx="361575" cy="313150"/>
            </a:xfrm>
            <a:custGeom>
              <a:avLst/>
              <a:gdLst/>
              <a:ahLst/>
              <a:cxnLst/>
              <a:rect l="l" t="t" r="r" b="b"/>
              <a:pathLst>
                <a:path w="14463" h="12526" extrusionOk="0">
                  <a:moveTo>
                    <a:pt x="3617" y="0"/>
                  </a:moveTo>
                  <a:lnTo>
                    <a:pt x="1" y="6262"/>
                  </a:lnTo>
                  <a:lnTo>
                    <a:pt x="3617" y="12526"/>
                  </a:lnTo>
                  <a:lnTo>
                    <a:pt x="10848" y="12526"/>
                  </a:lnTo>
                  <a:lnTo>
                    <a:pt x="14463" y="6262"/>
                  </a:lnTo>
                  <a:lnTo>
                    <a:pt x="1084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SzPts val="1400"/>
              </a:pPr>
              <a:endParaRPr/>
            </a:p>
          </p:txBody>
        </p:sp>
      </p:grpSp>
      <p:sp>
        <p:nvSpPr>
          <p:cNvPr id="691" name="Google Shape;691;p5"/>
          <p:cNvSpPr/>
          <p:nvPr/>
        </p:nvSpPr>
        <p:spPr>
          <a:xfrm>
            <a:off x="4532890" y="4675519"/>
            <a:ext cx="246951" cy="246951"/>
          </a:xfrm>
          <a:custGeom>
            <a:avLst/>
            <a:gdLst/>
            <a:ahLst/>
            <a:cxnLst/>
            <a:rect l="l" t="t" r="r" b="b"/>
            <a:pathLst>
              <a:path w="16768" h="16768" extrusionOk="0">
                <a:moveTo>
                  <a:pt x="6510" y="0"/>
                </a:moveTo>
                <a:cubicBezTo>
                  <a:pt x="5794" y="0"/>
                  <a:pt x="5212" y="581"/>
                  <a:pt x="5212" y="1299"/>
                </a:cubicBezTo>
                <a:lnTo>
                  <a:pt x="5212" y="3914"/>
                </a:lnTo>
                <a:cubicBezTo>
                  <a:pt x="5212" y="4630"/>
                  <a:pt x="4631" y="5212"/>
                  <a:pt x="3913" y="5212"/>
                </a:cubicBezTo>
                <a:lnTo>
                  <a:pt x="1299" y="5212"/>
                </a:lnTo>
                <a:cubicBezTo>
                  <a:pt x="583" y="5212"/>
                  <a:pt x="1" y="5793"/>
                  <a:pt x="1" y="6511"/>
                </a:cubicBezTo>
                <a:lnTo>
                  <a:pt x="1" y="10258"/>
                </a:lnTo>
                <a:cubicBezTo>
                  <a:pt x="1" y="10975"/>
                  <a:pt x="582" y="11557"/>
                  <a:pt x="1299" y="11557"/>
                </a:cubicBezTo>
                <a:lnTo>
                  <a:pt x="3913" y="11557"/>
                </a:lnTo>
                <a:cubicBezTo>
                  <a:pt x="4629" y="11557"/>
                  <a:pt x="5212" y="12138"/>
                  <a:pt x="5212" y="12856"/>
                </a:cubicBezTo>
                <a:lnTo>
                  <a:pt x="5212" y="15468"/>
                </a:lnTo>
                <a:cubicBezTo>
                  <a:pt x="5212" y="16186"/>
                  <a:pt x="5793" y="16767"/>
                  <a:pt x="6510" y="16767"/>
                </a:cubicBezTo>
                <a:lnTo>
                  <a:pt x="10258" y="16767"/>
                </a:lnTo>
                <a:cubicBezTo>
                  <a:pt x="10975" y="16767"/>
                  <a:pt x="11556" y="16187"/>
                  <a:pt x="11556" y="15468"/>
                </a:cubicBezTo>
                <a:lnTo>
                  <a:pt x="11556" y="12855"/>
                </a:lnTo>
                <a:cubicBezTo>
                  <a:pt x="11556" y="12138"/>
                  <a:pt x="12137" y="11556"/>
                  <a:pt x="12855" y="11556"/>
                </a:cubicBezTo>
                <a:lnTo>
                  <a:pt x="15470" y="11556"/>
                </a:lnTo>
                <a:cubicBezTo>
                  <a:pt x="16186" y="11556"/>
                  <a:pt x="16768" y="10975"/>
                  <a:pt x="16768" y="10257"/>
                </a:cubicBezTo>
                <a:lnTo>
                  <a:pt x="16768" y="6510"/>
                </a:lnTo>
                <a:cubicBezTo>
                  <a:pt x="16768" y="5795"/>
                  <a:pt x="16186" y="5212"/>
                  <a:pt x="15470" y="5212"/>
                </a:cubicBezTo>
                <a:lnTo>
                  <a:pt x="12855" y="5212"/>
                </a:lnTo>
                <a:cubicBezTo>
                  <a:pt x="12139" y="5212"/>
                  <a:pt x="11556" y="4631"/>
                  <a:pt x="11556" y="3914"/>
                </a:cubicBezTo>
                <a:lnTo>
                  <a:pt x="11556" y="1299"/>
                </a:lnTo>
                <a:cubicBezTo>
                  <a:pt x="11556" y="582"/>
                  <a:pt x="10976" y="0"/>
                  <a:pt x="1025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SzPts val="1400"/>
            </a:pPr>
            <a:endParaRPr/>
          </a:p>
        </p:txBody>
      </p:sp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6770" y="1960717"/>
            <a:ext cx="4144784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es-MX" altLang="es-CO" sz="1600" b="0" dirty="0" smtClean="0">
                <a:solidFill>
                  <a:schemeClr val="tx1"/>
                </a:solidFill>
                <a:latin typeface="+mn-lt"/>
              </a:rPr>
              <a:t>Gestionar avales de proyectos de investigación e innovación.</a:t>
            </a:r>
            <a:r>
              <a:rPr lang="es-MX" altLang="es-CO" sz="1600" b="0" dirty="0" smtClean="0">
                <a:solidFill>
                  <a:schemeClr val="tx1"/>
                </a:solidFill>
                <a:latin typeface="Arial" panose="020B0604020202020204" pitchFamily="34" charset="0"/>
              </a:rPr>
              <a:t/>
            </a:r>
            <a:br>
              <a:rPr lang="es-MX" altLang="es-CO" sz="1600" b="0" dirty="0" smtClean="0">
                <a:solidFill>
                  <a:schemeClr val="tx1"/>
                </a:solidFill>
                <a:latin typeface="Arial" panose="020B0604020202020204" pitchFamily="34" charset="0"/>
              </a:rPr>
            </a:br>
            <a:r>
              <a:rPr lang="es-MX" altLang="es-CO" sz="1600" b="0" dirty="0" smtClean="0">
                <a:solidFill>
                  <a:schemeClr val="tx1"/>
                </a:solidFill>
                <a:latin typeface="Arial" panose="020B0604020202020204" pitchFamily="34" charset="0"/>
              </a:rPr>
              <a:t/>
            </a:r>
            <a:br>
              <a:rPr lang="es-MX" altLang="es-CO" sz="1600" b="0" dirty="0" smtClean="0">
                <a:solidFill>
                  <a:schemeClr val="tx1"/>
                </a:solidFill>
                <a:latin typeface="Arial" panose="020B0604020202020204" pitchFamily="34" charset="0"/>
              </a:rPr>
            </a:br>
            <a:endParaRPr kumimoji="0" lang="es-CO" altLang="es-CO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Text 0"/>
          <p:cNvSpPr/>
          <p:nvPr/>
        </p:nvSpPr>
        <p:spPr>
          <a:xfrm>
            <a:off x="491454" y="794720"/>
            <a:ext cx="3415415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2400" b="1" dirty="0" smtClean="0">
                <a:solidFill>
                  <a:srgbClr val="1D1D1B"/>
                </a:solidFill>
                <a:latin typeface="Calibri" panose="020F0502020204030204" pitchFamily="34" charset="0"/>
                <a:ea typeface="Tomorrow Semi Bold" pitchFamily="34" charset="-122"/>
                <a:cs typeface="Calibri" panose="020F0502020204030204" pitchFamily="34" charset="0"/>
              </a:rPr>
              <a:t>OBJETO DEL COMITÉ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2891" y="0"/>
            <a:ext cx="4611110" cy="6916666"/>
          </a:xfrm>
          <a:prstGeom prst="rect">
            <a:avLst/>
          </a:prstGeom>
        </p:spPr>
      </p:pic>
      <p:sp>
        <p:nvSpPr>
          <p:cNvPr id="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6770" y="4114556"/>
            <a:ext cx="4144784" cy="16158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en-US" sz="1600" b="0" dirty="0" err="1">
                <a:solidFill>
                  <a:schemeClr val="tx1"/>
                </a:solidFill>
                <a:latin typeface="+mn-lt"/>
                <a:ea typeface="Tomorrow" pitchFamily="34" charset="-122"/>
                <a:cs typeface="Tomorrow" pitchFamily="34" charset="-120"/>
              </a:rPr>
              <a:t>Asegurar</a:t>
            </a:r>
            <a:r>
              <a:rPr lang="en-US" sz="1600" b="0" dirty="0">
                <a:solidFill>
                  <a:schemeClr val="tx1"/>
                </a:solidFill>
                <a:latin typeface="+mn-lt"/>
                <a:ea typeface="Tomorrow" pitchFamily="34" charset="-122"/>
                <a:cs typeface="Tomorrow" pitchFamily="34" charset="-120"/>
              </a:rPr>
              <a:t> el </a:t>
            </a:r>
            <a:r>
              <a:rPr lang="en-US" sz="1600" b="0" dirty="0" err="1">
                <a:solidFill>
                  <a:schemeClr val="tx1"/>
                </a:solidFill>
                <a:latin typeface="+mn-lt"/>
                <a:ea typeface="Tomorrow" pitchFamily="34" charset="-122"/>
                <a:cs typeface="Tomorrow" pitchFamily="34" charset="-120"/>
              </a:rPr>
              <a:t>cumplimiento</a:t>
            </a:r>
            <a:r>
              <a:rPr lang="en-US" sz="1600" b="0" dirty="0">
                <a:solidFill>
                  <a:schemeClr val="tx1"/>
                </a:solidFill>
                <a:latin typeface="+mn-lt"/>
                <a:ea typeface="Tomorrow" pitchFamily="34" charset="-122"/>
                <a:cs typeface="Tomorrow" pitchFamily="34" charset="-120"/>
              </a:rPr>
              <a:t> de las </a:t>
            </a:r>
            <a:r>
              <a:rPr lang="en-US" sz="1600" b="0" dirty="0" err="1">
                <a:solidFill>
                  <a:schemeClr val="tx1"/>
                </a:solidFill>
                <a:latin typeface="+mn-lt"/>
                <a:ea typeface="Tomorrow" pitchFamily="34" charset="-122"/>
                <a:cs typeface="Tomorrow" pitchFamily="34" charset="-120"/>
              </a:rPr>
              <a:t>normas</a:t>
            </a:r>
            <a:r>
              <a:rPr lang="en-US" sz="1600" b="0" dirty="0">
                <a:solidFill>
                  <a:schemeClr val="tx1"/>
                </a:solidFill>
                <a:latin typeface="+mn-lt"/>
                <a:ea typeface="Tomorrow" pitchFamily="34" charset="-122"/>
                <a:cs typeface="Tomorrow" pitchFamily="34" charset="-120"/>
              </a:rPr>
              <a:t> </a:t>
            </a:r>
            <a:r>
              <a:rPr lang="en-US" sz="1600" b="0" dirty="0" err="1">
                <a:solidFill>
                  <a:schemeClr val="tx1"/>
                </a:solidFill>
                <a:latin typeface="+mn-lt"/>
                <a:ea typeface="Tomorrow" pitchFamily="34" charset="-122"/>
                <a:cs typeface="Tomorrow" pitchFamily="34" charset="-120"/>
              </a:rPr>
              <a:t>éticas</a:t>
            </a:r>
            <a:r>
              <a:rPr lang="en-US" sz="1600" b="0" dirty="0">
                <a:solidFill>
                  <a:schemeClr val="tx1"/>
                </a:solidFill>
                <a:latin typeface="+mn-lt"/>
                <a:ea typeface="Tomorrow" pitchFamily="34" charset="-122"/>
                <a:cs typeface="Tomorrow" pitchFamily="34" charset="-120"/>
              </a:rPr>
              <a:t> y </a:t>
            </a:r>
            <a:r>
              <a:rPr lang="en-US" sz="1600" b="0" dirty="0" err="1">
                <a:solidFill>
                  <a:schemeClr val="tx1"/>
                </a:solidFill>
                <a:latin typeface="+mn-lt"/>
                <a:ea typeface="Tomorrow" pitchFamily="34" charset="-122"/>
                <a:cs typeface="Tomorrow" pitchFamily="34" charset="-120"/>
              </a:rPr>
              <a:t>legales</a:t>
            </a:r>
            <a:r>
              <a:rPr lang="en-US" sz="1600" b="0" dirty="0">
                <a:solidFill>
                  <a:schemeClr val="tx1"/>
                </a:solidFill>
                <a:latin typeface="+mn-lt"/>
                <a:ea typeface="Tomorrow" pitchFamily="34" charset="-122"/>
                <a:cs typeface="Tomorrow" pitchFamily="34" charset="-120"/>
              </a:rPr>
              <a:t>.</a:t>
            </a:r>
            <a:r>
              <a:rPr lang="en-US" sz="1600" dirty="0"/>
              <a:t/>
            </a:r>
            <a:br>
              <a:rPr lang="en-US" sz="1600" dirty="0"/>
            </a:br>
            <a:r>
              <a:rPr lang="en-US" sz="1600" dirty="0">
                <a:latin typeface="+mn-lt"/>
              </a:rPr>
              <a:t/>
            </a:r>
            <a:br>
              <a:rPr lang="en-US" sz="1600" dirty="0">
                <a:latin typeface="+mn-lt"/>
              </a:rPr>
            </a:br>
            <a:r>
              <a:rPr lang="es-MX" altLang="es-CO" sz="1600" b="0" dirty="0" smtClean="0">
                <a:solidFill>
                  <a:schemeClr val="tx1"/>
                </a:solidFill>
                <a:latin typeface="Arial" panose="020B0604020202020204" pitchFamily="34" charset="0"/>
              </a:rPr>
              <a:t/>
            </a:r>
            <a:br>
              <a:rPr lang="es-MX" altLang="es-CO" sz="1600" b="0" dirty="0" smtClean="0">
                <a:solidFill>
                  <a:schemeClr val="tx1"/>
                </a:solidFill>
                <a:latin typeface="Arial" panose="020B0604020202020204" pitchFamily="34" charset="0"/>
              </a:rPr>
            </a:br>
            <a:r>
              <a:rPr lang="es-MX" altLang="es-CO" sz="1600" b="0" dirty="0" smtClean="0">
                <a:solidFill>
                  <a:schemeClr val="tx1"/>
                </a:solidFill>
                <a:latin typeface="Arial" panose="020B0604020202020204" pitchFamily="34" charset="0"/>
              </a:rPr>
              <a:t/>
            </a:r>
            <a:br>
              <a:rPr lang="es-MX" altLang="es-CO" sz="1600" b="0" dirty="0" smtClean="0">
                <a:solidFill>
                  <a:schemeClr val="tx1"/>
                </a:solidFill>
                <a:latin typeface="Arial" panose="020B0604020202020204" pitchFamily="34" charset="0"/>
              </a:rPr>
            </a:br>
            <a:endParaRPr kumimoji="0" lang="es-CO" altLang="es-CO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118123" y="3495153"/>
            <a:ext cx="3857146" cy="4179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lnSpc>
                <a:spcPts val="2850"/>
              </a:lnSpc>
              <a:buSzPct val="100000"/>
              <a:buChar char="•"/>
            </a:pPr>
            <a:r>
              <a:rPr lang="en-US" sz="1600" dirty="0" err="1">
                <a:solidFill>
                  <a:schemeClr val="tx1"/>
                </a:solidFill>
                <a:latin typeface="+mn-lt"/>
                <a:ea typeface="Tomorrow" pitchFamily="34" charset="-122"/>
                <a:cs typeface="Tomorrow" pitchFamily="34" charset="-120"/>
              </a:rPr>
              <a:t>Promover</a:t>
            </a:r>
            <a:r>
              <a:rPr lang="en-US" sz="1600" dirty="0">
                <a:solidFill>
                  <a:schemeClr val="tx1"/>
                </a:solidFill>
                <a:latin typeface="+mn-lt"/>
                <a:ea typeface="Tomorrow" pitchFamily="34" charset="-122"/>
                <a:cs typeface="Tomorrow" pitchFamily="34" charset="-120"/>
              </a:rPr>
              <a:t> la </a:t>
            </a:r>
            <a:r>
              <a:rPr lang="en-US" sz="1600" dirty="0" err="1">
                <a:solidFill>
                  <a:schemeClr val="tx1"/>
                </a:solidFill>
                <a:latin typeface="+mn-lt"/>
                <a:ea typeface="Tomorrow" pitchFamily="34" charset="-122"/>
                <a:cs typeface="Tomorrow" pitchFamily="34" charset="-120"/>
              </a:rPr>
              <a:t>innovación</a:t>
            </a:r>
            <a:r>
              <a:rPr lang="en-US" sz="1600" dirty="0">
                <a:solidFill>
                  <a:schemeClr val="tx1"/>
                </a:solidFill>
                <a:latin typeface="+mn-lt"/>
                <a:ea typeface="Tomorrow" pitchFamily="34" charset="-122"/>
                <a:cs typeface="Tomorrow" pitchFamily="34" charset="-12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+mn-lt"/>
                <a:ea typeface="Tomorrow" pitchFamily="34" charset="-122"/>
                <a:cs typeface="Tomorrow" pitchFamily="34" charset="-120"/>
              </a:rPr>
              <a:t>institucional</a:t>
            </a:r>
            <a:r>
              <a:rPr lang="en-US" sz="1600" dirty="0">
                <a:solidFill>
                  <a:schemeClr val="tx1"/>
                </a:solidFill>
                <a:latin typeface="+mn-lt"/>
                <a:ea typeface="Tomorrow" pitchFamily="34" charset="-122"/>
                <a:cs typeface="Tomorrow" pitchFamily="34" charset="-120"/>
              </a:rPr>
              <a:t>.</a:t>
            </a:r>
            <a:endParaRPr lang="en-US" sz="1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6770" y="2789593"/>
            <a:ext cx="4144784" cy="1369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en-US" sz="1600" b="0" dirty="0" err="1">
                <a:solidFill>
                  <a:schemeClr val="tx1"/>
                </a:solidFill>
                <a:latin typeface="+mn-lt"/>
                <a:ea typeface="Tomorrow" pitchFamily="34" charset="-122"/>
                <a:cs typeface="Tomorrow" pitchFamily="34" charset="-120"/>
              </a:rPr>
              <a:t>Vigilar</a:t>
            </a:r>
            <a:r>
              <a:rPr lang="en-US" sz="1600" b="0" dirty="0">
                <a:solidFill>
                  <a:schemeClr val="tx1"/>
                </a:solidFill>
                <a:latin typeface="+mn-lt"/>
                <a:ea typeface="Tomorrow" pitchFamily="34" charset="-122"/>
                <a:cs typeface="Tomorrow" pitchFamily="34" charset="-120"/>
              </a:rPr>
              <a:t> el </a:t>
            </a:r>
            <a:r>
              <a:rPr lang="en-US" sz="1600" b="0" dirty="0" err="1">
                <a:solidFill>
                  <a:schemeClr val="tx1"/>
                </a:solidFill>
                <a:latin typeface="+mn-lt"/>
                <a:ea typeface="Tomorrow" pitchFamily="34" charset="-122"/>
                <a:cs typeface="Tomorrow" pitchFamily="34" charset="-120"/>
              </a:rPr>
              <a:t>progreso</a:t>
            </a:r>
            <a:r>
              <a:rPr lang="en-US" sz="1600" b="0" dirty="0">
                <a:solidFill>
                  <a:schemeClr val="tx1"/>
                </a:solidFill>
                <a:latin typeface="+mn-lt"/>
                <a:ea typeface="Tomorrow" pitchFamily="34" charset="-122"/>
                <a:cs typeface="Tomorrow" pitchFamily="34" charset="-120"/>
              </a:rPr>
              <a:t> de la </a:t>
            </a:r>
            <a:r>
              <a:rPr lang="en-US" sz="1600" b="0" dirty="0" err="1">
                <a:solidFill>
                  <a:schemeClr val="tx1"/>
                </a:solidFill>
                <a:latin typeface="+mn-lt"/>
                <a:ea typeface="Tomorrow" pitchFamily="34" charset="-122"/>
                <a:cs typeface="Tomorrow" pitchFamily="34" charset="-120"/>
              </a:rPr>
              <a:t>investigación</a:t>
            </a:r>
            <a:r>
              <a:rPr lang="en-US" sz="1600" b="0" dirty="0">
                <a:solidFill>
                  <a:schemeClr val="tx1"/>
                </a:solidFill>
                <a:latin typeface="+mn-lt"/>
                <a:ea typeface="Tomorrow" pitchFamily="34" charset="-122"/>
                <a:cs typeface="Tomorrow" pitchFamily="34" charset="-120"/>
              </a:rPr>
              <a:t> </a:t>
            </a:r>
            <a:r>
              <a:rPr lang="en-US" sz="1600" b="0" dirty="0" err="1">
                <a:solidFill>
                  <a:schemeClr val="tx1"/>
                </a:solidFill>
                <a:latin typeface="+mn-lt"/>
                <a:ea typeface="Tomorrow" pitchFamily="34" charset="-122"/>
                <a:cs typeface="Tomorrow" pitchFamily="34" charset="-120"/>
              </a:rPr>
              <a:t>científica</a:t>
            </a:r>
            <a:r>
              <a:rPr lang="en-US" sz="1600" b="0" dirty="0">
                <a:solidFill>
                  <a:schemeClr val="tx1"/>
                </a:solidFill>
                <a:latin typeface="+mn-lt"/>
                <a:ea typeface="Tomorrow" pitchFamily="34" charset="-122"/>
                <a:cs typeface="Tomorrow" pitchFamily="34" charset="-120"/>
              </a:rPr>
              <a:t>.</a:t>
            </a:r>
            <a:r>
              <a:rPr lang="en-US" sz="1600" dirty="0">
                <a:latin typeface="+mn-lt"/>
              </a:rPr>
              <a:t/>
            </a:r>
            <a:br>
              <a:rPr lang="en-US" sz="1600" dirty="0">
                <a:latin typeface="+mn-lt"/>
              </a:rPr>
            </a:br>
            <a:r>
              <a:rPr lang="es-MX" altLang="es-CO" sz="1600" b="0" dirty="0" smtClean="0">
                <a:solidFill>
                  <a:schemeClr val="tx1"/>
                </a:solidFill>
                <a:latin typeface="Arial" panose="020B0604020202020204" pitchFamily="34" charset="0"/>
              </a:rPr>
              <a:t/>
            </a:r>
            <a:br>
              <a:rPr lang="es-MX" altLang="es-CO" sz="1600" b="0" dirty="0" smtClean="0">
                <a:solidFill>
                  <a:schemeClr val="tx1"/>
                </a:solidFill>
                <a:latin typeface="Arial" panose="020B0604020202020204" pitchFamily="34" charset="0"/>
              </a:rPr>
            </a:br>
            <a:r>
              <a:rPr lang="es-MX" altLang="es-CO" sz="1600" b="0" dirty="0" smtClean="0">
                <a:solidFill>
                  <a:schemeClr val="tx1"/>
                </a:solidFill>
                <a:latin typeface="Arial" panose="020B0604020202020204" pitchFamily="34" charset="0"/>
              </a:rPr>
              <a:t/>
            </a:r>
            <a:br>
              <a:rPr lang="es-MX" altLang="es-CO" sz="1600" b="0" dirty="0" smtClean="0">
                <a:solidFill>
                  <a:schemeClr val="tx1"/>
                </a:solidFill>
                <a:latin typeface="Arial" panose="020B0604020202020204" pitchFamily="34" charset="0"/>
              </a:rPr>
            </a:br>
            <a:endParaRPr kumimoji="0" lang="es-CO" altLang="es-CO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33924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p5"/>
          <p:cNvSpPr txBox="1">
            <a:spLocks noGrp="1"/>
          </p:cNvSpPr>
          <p:nvPr>
            <p:ph type="title" idx="2"/>
          </p:nvPr>
        </p:nvSpPr>
        <p:spPr>
          <a:xfrm>
            <a:off x="507267" y="468616"/>
            <a:ext cx="4276958" cy="7899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>
              <a:lnSpc>
                <a:spcPts val="5550"/>
              </a:lnSpc>
            </a:pPr>
            <a:r>
              <a:rPr lang="en-US" sz="2400" b="1" dirty="0" smtClean="0">
                <a:solidFill>
                  <a:srgbClr val="1D1D1B"/>
                </a:solidFill>
                <a:latin typeface="Calibri" panose="020F0502020204030204" pitchFamily="34" charset="0"/>
                <a:ea typeface="Tomorrow Semi Bold" pitchFamily="34" charset="-122"/>
                <a:cs typeface="Calibri" panose="020F0502020204030204" pitchFamily="34" charset="0"/>
              </a:rPr>
              <a:t>ALCANCE DEL COMITÉ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678" name="Google Shape;678;p5"/>
          <p:cNvGrpSpPr/>
          <p:nvPr/>
        </p:nvGrpSpPr>
        <p:grpSpPr>
          <a:xfrm rot="10800000" flipH="1">
            <a:off x="6300766" y="368439"/>
            <a:ext cx="1243875" cy="1001841"/>
            <a:chOff x="6198500" y="1668659"/>
            <a:chExt cx="1243875" cy="1001841"/>
          </a:xfrm>
        </p:grpSpPr>
        <p:sp>
          <p:nvSpPr>
            <p:cNvPr id="679" name="Google Shape;679;p5"/>
            <p:cNvSpPr/>
            <p:nvPr/>
          </p:nvSpPr>
          <p:spPr>
            <a:xfrm>
              <a:off x="6493125" y="2011125"/>
              <a:ext cx="361575" cy="313150"/>
            </a:xfrm>
            <a:custGeom>
              <a:avLst/>
              <a:gdLst/>
              <a:ahLst/>
              <a:cxnLst/>
              <a:rect l="l" t="t" r="r" b="b"/>
              <a:pathLst>
                <a:path w="14463" h="12526" extrusionOk="0">
                  <a:moveTo>
                    <a:pt x="3616" y="0"/>
                  </a:moveTo>
                  <a:lnTo>
                    <a:pt x="1" y="6264"/>
                  </a:lnTo>
                  <a:lnTo>
                    <a:pt x="3616" y="12526"/>
                  </a:lnTo>
                  <a:lnTo>
                    <a:pt x="10847" y="12526"/>
                  </a:lnTo>
                  <a:lnTo>
                    <a:pt x="14463" y="6264"/>
                  </a:lnTo>
                  <a:lnTo>
                    <a:pt x="1084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SzPts val="1400"/>
              </a:pPr>
              <a:endParaRPr/>
            </a:p>
          </p:txBody>
        </p:sp>
        <p:sp>
          <p:nvSpPr>
            <p:cNvPr id="680" name="Google Shape;680;p5"/>
            <p:cNvSpPr/>
            <p:nvPr/>
          </p:nvSpPr>
          <p:spPr>
            <a:xfrm>
              <a:off x="6198500" y="1840450"/>
              <a:ext cx="361575" cy="313150"/>
            </a:xfrm>
            <a:custGeom>
              <a:avLst/>
              <a:gdLst/>
              <a:ahLst/>
              <a:cxnLst/>
              <a:rect l="l" t="t" r="r" b="b"/>
              <a:pathLst>
                <a:path w="14463" h="12526" extrusionOk="0">
                  <a:moveTo>
                    <a:pt x="3617" y="0"/>
                  </a:moveTo>
                  <a:lnTo>
                    <a:pt x="1" y="6262"/>
                  </a:lnTo>
                  <a:lnTo>
                    <a:pt x="3617" y="12526"/>
                  </a:lnTo>
                  <a:lnTo>
                    <a:pt x="10848" y="12526"/>
                  </a:lnTo>
                  <a:lnTo>
                    <a:pt x="14463" y="6262"/>
                  </a:lnTo>
                  <a:lnTo>
                    <a:pt x="1084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SzPts val="1400"/>
              </a:pPr>
              <a:endParaRPr/>
            </a:p>
          </p:txBody>
        </p:sp>
        <p:sp>
          <p:nvSpPr>
            <p:cNvPr id="681" name="Google Shape;681;p5"/>
            <p:cNvSpPr/>
            <p:nvPr/>
          </p:nvSpPr>
          <p:spPr>
            <a:xfrm>
              <a:off x="6493125" y="2357350"/>
              <a:ext cx="361575" cy="313150"/>
            </a:xfrm>
            <a:custGeom>
              <a:avLst/>
              <a:gdLst/>
              <a:ahLst/>
              <a:cxnLst/>
              <a:rect l="l" t="t" r="r" b="b"/>
              <a:pathLst>
                <a:path w="14463" h="12526" extrusionOk="0">
                  <a:moveTo>
                    <a:pt x="3616" y="0"/>
                  </a:moveTo>
                  <a:lnTo>
                    <a:pt x="1" y="6264"/>
                  </a:lnTo>
                  <a:lnTo>
                    <a:pt x="3616" y="12526"/>
                  </a:lnTo>
                  <a:lnTo>
                    <a:pt x="10847" y="12526"/>
                  </a:lnTo>
                  <a:lnTo>
                    <a:pt x="14463" y="6264"/>
                  </a:lnTo>
                  <a:lnTo>
                    <a:pt x="1084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SzPts val="1400"/>
              </a:pPr>
              <a:endParaRPr/>
            </a:p>
          </p:txBody>
        </p:sp>
        <p:sp>
          <p:nvSpPr>
            <p:cNvPr id="682" name="Google Shape;682;p5"/>
            <p:cNvSpPr/>
            <p:nvPr/>
          </p:nvSpPr>
          <p:spPr>
            <a:xfrm>
              <a:off x="6786275" y="1840450"/>
              <a:ext cx="361625" cy="313150"/>
            </a:xfrm>
            <a:custGeom>
              <a:avLst/>
              <a:gdLst/>
              <a:ahLst/>
              <a:cxnLst/>
              <a:rect l="l" t="t" r="r" b="b"/>
              <a:pathLst>
                <a:path w="14465" h="12526" extrusionOk="0">
                  <a:moveTo>
                    <a:pt x="3617" y="0"/>
                  </a:moveTo>
                  <a:lnTo>
                    <a:pt x="1" y="6262"/>
                  </a:lnTo>
                  <a:lnTo>
                    <a:pt x="3617" y="12526"/>
                  </a:lnTo>
                  <a:lnTo>
                    <a:pt x="10849" y="12526"/>
                  </a:lnTo>
                  <a:lnTo>
                    <a:pt x="14465" y="6262"/>
                  </a:lnTo>
                  <a:lnTo>
                    <a:pt x="1084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SzPts val="1400"/>
              </a:pPr>
              <a:endParaRPr/>
            </a:p>
          </p:txBody>
        </p:sp>
        <p:sp>
          <p:nvSpPr>
            <p:cNvPr id="683" name="Google Shape;683;p5"/>
            <p:cNvSpPr/>
            <p:nvPr/>
          </p:nvSpPr>
          <p:spPr>
            <a:xfrm>
              <a:off x="6786275" y="2185050"/>
              <a:ext cx="361625" cy="313125"/>
            </a:xfrm>
            <a:custGeom>
              <a:avLst/>
              <a:gdLst/>
              <a:ahLst/>
              <a:cxnLst/>
              <a:rect l="l" t="t" r="r" b="b"/>
              <a:pathLst>
                <a:path w="14465" h="12525" extrusionOk="0">
                  <a:moveTo>
                    <a:pt x="3617" y="0"/>
                  </a:moveTo>
                  <a:lnTo>
                    <a:pt x="1" y="6263"/>
                  </a:lnTo>
                  <a:lnTo>
                    <a:pt x="3617" y="12525"/>
                  </a:lnTo>
                  <a:lnTo>
                    <a:pt x="10849" y="12525"/>
                  </a:lnTo>
                  <a:lnTo>
                    <a:pt x="14465" y="6263"/>
                  </a:lnTo>
                  <a:lnTo>
                    <a:pt x="1084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SzPts val="1400"/>
              </a:pPr>
              <a:endParaRPr/>
            </a:p>
          </p:txBody>
        </p:sp>
        <p:sp>
          <p:nvSpPr>
            <p:cNvPr id="684" name="Google Shape;684;p5"/>
            <p:cNvSpPr/>
            <p:nvPr/>
          </p:nvSpPr>
          <p:spPr>
            <a:xfrm>
              <a:off x="7080800" y="1668659"/>
              <a:ext cx="361575" cy="313150"/>
            </a:xfrm>
            <a:custGeom>
              <a:avLst/>
              <a:gdLst/>
              <a:ahLst/>
              <a:cxnLst/>
              <a:rect l="l" t="t" r="r" b="b"/>
              <a:pathLst>
                <a:path w="14463" h="12526" extrusionOk="0">
                  <a:moveTo>
                    <a:pt x="3617" y="0"/>
                  </a:moveTo>
                  <a:lnTo>
                    <a:pt x="1" y="6262"/>
                  </a:lnTo>
                  <a:lnTo>
                    <a:pt x="3617" y="12526"/>
                  </a:lnTo>
                  <a:lnTo>
                    <a:pt x="10848" y="12526"/>
                  </a:lnTo>
                  <a:lnTo>
                    <a:pt x="14463" y="6262"/>
                  </a:lnTo>
                  <a:lnTo>
                    <a:pt x="1084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SzPts val="1400"/>
              </a:pPr>
              <a:endParaRPr/>
            </a:p>
          </p:txBody>
        </p:sp>
      </p:grpSp>
      <p:sp>
        <p:nvSpPr>
          <p:cNvPr id="691" name="Google Shape;691;p5"/>
          <p:cNvSpPr/>
          <p:nvPr/>
        </p:nvSpPr>
        <p:spPr>
          <a:xfrm>
            <a:off x="4044459" y="5302536"/>
            <a:ext cx="246951" cy="246951"/>
          </a:xfrm>
          <a:custGeom>
            <a:avLst/>
            <a:gdLst/>
            <a:ahLst/>
            <a:cxnLst/>
            <a:rect l="l" t="t" r="r" b="b"/>
            <a:pathLst>
              <a:path w="16768" h="16768" extrusionOk="0">
                <a:moveTo>
                  <a:pt x="6510" y="0"/>
                </a:moveTo>
                <a:cubicBezTo>
                  <a:pt x="5794" y="0"/>
                  <a:pt x="5212" y="581"/>
                  <a:pt x="5212" y="1299"/>
                </a:cubicBezTo>
                <a:lnTo>
                  <a:pt x="5212" y="3914"/>
                </a:lnTo>
                <a:cubicBezTo>
                  <a:pt x="5212" y="4630"/>
                  <a:pt x="4631" y="5212"/>
                  <a:pt x="3913" y="5212"/>
                </a:cubicBezTo>
                <a:lnTo>
                  <a:pt x="1299" y="5212"/>
                </a:lnTo>
                <a:cubicBezTo>
                  <a:pt x="583" y="5212"/>
                  <a:pt x="1" y="5793"/>
                  <a:pt x="1" y="6511"/>
                </a:cubicBezTo>
                <a:lnTo>
                  <a:pt x="1" y="10258"/>
                </a:lnTo>
                <a:cubicBezTo>
                  <a:pt x="1" y="10975"/>
                  <a:pt x="582" y="11557"/>
                  <a:pt x="1299" y="11557"/>
                </a:cubicBezTo>
                <a:lnTo>
                  <a:pt x="3913" y="11557"/>
                </a:lnTo>
                <a:cubicBezTo>
                  <a:pt x="4629" y="11557"/>
                  <a:pt x="5212" y="12138"/>
                  <a:pt x="5212" y="12856"/>
                </a:cubicBezTo>
                <a:lnTo>
                  <a:pt x="5212" y="15468"/>
                </a:lnTo>
                <a:cubicBezTo>
                  <a:pt x="5212" y="16186"/>
                  <a:pt x="5793" y="16767"/>
                  <a:pt x="6510" y="16767"/>
                </a:cubicBezTo>
                <a:lnTo>
                  <a:pt x="10258" y="16767"/>
                </a:lnTo>
                <a:cubicBezTo>
                  <a:pt x="10975" y="16767"/>
                  <a:pt x="11556" y="16187"/>
                  <a:pt x="11556" y="15468"/>
                </a:cubicBezTo>
                <a:lnTo>
                  <a:pt x="11556" y="12855"/>
                </a:lnTo>
                <a:cubicBezTo>
                  <a:pt x="11556" y="12138"/>
                  <a:pt x="12137" y="11556"/>
                  <a:pt x="12855" y="11556"/>
                </a:cubicBezTo>
                <a:lnTo>
                  <a:pt x="15470" y="11556"/>
                </a:lnTo>
                <a:cubicBezTo>
                  <a:pt x="16186" y="11556"/>
                  <a:pt x="16768" y="10975"/>
                  <a:pt x="16768" y="10257"/>
                </a:cubicBezTo>
                <a:lnTo>
                  <a:pt x="16768" y="6510"/>
                </a:lnTo>
                <a:cubicBezTo>
                  <a:pt x="16768" y="5795"/>
                  <a:pt x="16186" y="5212"/>
                  <a:pt x="15470" y="5212"/>
                </a:cubicBezTo>
                <a:lnTo>
                  <a:pt x="12855" y="5212"/>
                </a:lnTo>
                <a:cubicBezTo>
                  <a:pt x="12139" y="5212"/>
                  <a:pt x="11556" y="4631"/>
                  <a:pt x="11556" y="3914"/>
                </a:cubicBezTo>
                <a:lnTo>
                  <a:pt x="11556" y="1299"/>
                </a:lnTo>
                <a:cubicBezTo>
                  <a:pt x="11556" y="582"/>
                  <a:pt x="10976" y="0"/>
                  <a:pt x="1025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SzPts val="1400"/>
            </a:pPr>
            <a:endParaRPr/>
          </a:p>
        </p:txBody>
      </p:sp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9334" y="1530448"/>
            <a:ext cx="4132076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sz="1600" dirty="0" err="1" smtClean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Desarrollo</a:t>
            </a:r>
            <a:r>
              <a:rPr lang="en-US" sz="1600" dirty="0" smtClean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 </a:t>
            </a:r>
            <a:r>
              <a:rPr lang="en-US" sz="1600" dirty="0" err="1" smtClean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tecnológico</a:t>
            </a:r>
            <a:r>
              <a:rPr lang="en-US" sz="1600" dirty="0" smtClean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 e </a:t>
            </a:r>
            <a:r>
              <a:rPr lang="en-US" sz="1600" dirty="0" err="1" smtClean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innovación</a:t>
            </a:r>
            <a:r>
              <a:rPr lang="en-US" sz="1600" dirty="0" smtClean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: </a:t>
            </a:r>
            <a:r>
              <a:rPr lang="en-US" sz="1600" b="0" dirty="0" err="1" smtClean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Fomentar</a:t>
            </a:r>
            <a:r>
              <a:rPr lang="en-US" sz="1600" b="0" dirty="0" smtClean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 </a:t>
            </a:r>
            <a:r>
              <a:rPr lang="en-US" sz="1600" b="0" dirty="0" err="1" smtClean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nuevas</a:t>
            </a:r>
            <a:r>
              <a:rPr lang="en-US" sz="1600" b="0" dirty="0" smtClean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 </a:t>
            </a:r>
            <a:r>
              <a:rPr lang="en-US" sz="1600" b="0" dirty="0" err="1" smtClean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tecnologías</a:t>
            </a:r>
            <a:r>
              <a:rPr lang="en-US" sz="1600" b="0" dirty="0" smtClean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 y </a:t>
            </a:r>
            <a:r>
              <a:rPr lang="en-US" sz="1600" b="0" dirty="0" err="1" smtClean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procesos</a:t>
            </a:r>
            <a:r>
              <a:rPr lang="en-US" sz="1600" b="0" dirty="0" smtClean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.</a:t>
            </a:r>
            <a:endParaRPr kumimoji="0" lang="es-CO" altLang="es-CO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pic>
        <p:nvPicPr>
          <p:cNvPr id="1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2411" y="0"/>
            <a:ext cx="4561590" cy="6842385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157931" y="2453508"/>
            <a:ext cx="4278979" cy="11617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ts val="2850"/>
              </a:lnSpc>
              <a:buSzPct val="100000"/>
              <a:buChar char="•"/>
            </a:pPr>
            <a:r>
              <a:rPr lang="en-US" sz="1600" b="1" dirty="0" err="1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Generación</a:t>
            </a:r>
            <a:r>
              <a:rPr lang="en-US" sz="1600" b="1" dirty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 de </a:t>
            </a:r>
            <a:r>
              <a:rPr lang="en-US" sz="1600" b="1" dirty="0" err="1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nuevo</a:t>
            </a:r>
            <a:r>
              <a:rPr lang="en-US" sz="1600" b="1" dirty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 </a:t>
            </a:r>
            <a:r>
              <a:rPr lang="en-US" sz="1600" b="1" dirty="0" err="1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conocimiento</a:t>
            </a:r>
            <a:r>
              <a:rPr lang="en-US" sz="1600" b="1" dirty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:</a:t>
            </a:r>
            <a:r>
              <a:rPr lang="en-US" sz="1600" dirty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 </a:t>
            </a:r>
            <a:r>
              <a:rPr lang="en-US" sz="1600" dirty="0" err="1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Impulsar</a:t>
            </a:r>
            <a:r>
              <a:rPr lang="en-US" sz="1600" dirty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 la </a:t>
            </a:r>
            <a:r>
              <a:rPr lang="en-US" sz="1600" dirty="0" err="1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investigación</a:t>
            </a:r>
            <a:r>
              <a:rPr lang="en-US" sz="1600" dirty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 original y </a:t>
            </a:r>
            <a:r>
              <a:rPr lang="en-US" sz="1600" dirty="0" err="1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científica</a:t>
            </a:r>
            <a:r>
              <a:rPr lang="en-US" sz="1600" dirty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.</a:t>
            </a:r>
            <a:endParaRPr lang="en-US" sz="1600" dirty="0">
              <a:latin typeface="+mn-lt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157931" y="3623899"/>
            <a:ext cx="4572000" cy="789832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lnSpc>
                <a:spcPts val="2850"/>
              </a:lnSpc>
              <a:buSzPct val="100000"/>
              <a:buChar char="•"/>
            </a:pPr>
            <a:r>
              <a:rPr lang="en-US" sz="1600" b="1" dirty="0" err="1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Apropiación</a:t>
            </a:r>
            <a:r>
              <a:rPr lang="en-US" sz="1600" b="1" dirty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 social del </a:t>
            </a:r>
            <a:r>
              <a:rPr lang="en-US" sz="1600" b="1" dirty="0" err="1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conocimiento</a:t>
            </a:r>
            <a:r>
              <a:rPr lang="en-US" sz="1600" b="1" dirty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: </a:t>
            </a:r>
            <a:r>
              <a:rPr lang="en-US" sz="1600" dirty="0" err="1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Difundir</a:t>
            </a:r>
            <a:r>
              <a:rPr lang="en-US" sz="1600" dirty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 </a:t>
            </a:r>
            <a:r>
              <a:rPr lang="en-US" sz="1600" dirty="0" err="1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hallazgos</a:t>
            </a:r>
            <a:r>
              <a:rPr lang="en-US" sz="1600" dirty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 y </a:t>
            </a:r>
            <a:r>
              <a:rPr lang="en-US" sz="1600" dirty="0" err="1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buenas</a:t>
            </a:r>
            <a:r>
              <a:rPr lang="en-US" sz="1600" dirty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 </a:t>
            </a:r>
            <a:r>
              <a:rPr lang="en-US" sz="1600" dirty="0" err="1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prácticas</a:t>
            </a:r>
            <a:r>
              <a:rPr lang="en-US" sz="1600" dirty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.</a:t>
            </a:r>
            <a:endParaRPr lang="en-US" sz="1600" dirty="0">
              <a:latin typeface="+mn-lt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157932" y="4659674"/>
            <a:ext cx="4572000" cy="1161728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lnSpc>
                <a:spcPts val="2850"/>
              </a:lnSpc>
              <a:buSzPct val="100000"/>
              <a:buChar char="•"/>
            </a:pPr>
            <a:r>
              <a:rPr lang="en-US" sz="1600" b="1" dirty="0" err="1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Fortalecimiento</a:t>
            </a:r>
            <a:r>
              <a:rPr lang="en-US" sz="1600" b="1" dirty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 de la </a:t>
            </a:r>
            <a:r>
              <a:rPr lang="en-US" sz="1600" b="1" dirty="0" err="1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comunidad</a:t>
            </a:r>
            <a:r>
              <a:rPr lang="en-US" sz="1600" b="1" dirty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 </a:t>
            </a:r>
            <a:r>
              <a:rPr lang="en-US" sz="1600" b="1" dirty="0" err="1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científica</a:t>
            </a:r>
            <a:r>
              <a:rPr lang="en-US" sz="1600" b="1" dirty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:</a:t>
            </a:r>
            <a:r>
              <a:rPr lang="en-US" sz="1600" dirty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 </a:t>
            </a:r>
            <a:r>
              <a:rPr lang="en-US" sz="1600" dirty="0" err="1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Capacitar</a:t>
            </a:r>
            <a:r>
              <a:rPr lang="en-US" sz="1600" dirty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 e </a:t>
            </a:r>
            <a:r>
              <a:rPr lang="en-US" sz="1600" dirty="0" err="1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integrar</a:t>
            </a:r>
            <a:r>
              <a:rPr lang="en-US" sz="1600" dirty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 </a:t>
            </a:r>
            <a:r>
              <a:rPr lang="en-US" sz="1600" dirty="0" err="1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investigadores</a:t>
            </a:r>
            <a:r>
              <a:rPr lang="en-US" sz="1600" dirty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.</a:t>
            </a:r>
            <a:endParaRPr lang="en-US" sz="1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004189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8" name="Google Shape;678;p5"/>
          <p:cNvGrpSpPr/>
          <p:nvPr/>
        </p:nvGrpSpPr>
        <p:grpSpPr>
          <a:xfrm rot="10800000" flipH="1">
            <a:off x="6300766" y="368439"/>
            <a:ext cx="1243875" cy="1001841"/>
            <a:chOff x="6198500" y="1668659"/>
            <a:chExt cx="1243875" cy="1001841"/>
          </a:xfrm>
        </p:grpSpPr>
        <p:sp>
          <p:nvSpPr>
            <p:cNvPr id="679" name="Google Shape;679;p5"/>
            <p:cNvSpPr/>
            <p:nvPr/>
          </p:nvSpPr>
          <p:spPr>
            <a:xfrm>
              <a:off x="6493125" y="2011125"/>
              <a:ext cx="361575" cy="313150"/>
            </a:xfrm>
            <a:custGeom>
              <a:avLst/>
              <a:gdLst/>
              <a:ahLst/>
              <a:cxnLst/>
              <a:rect l="l" t="t" r="r" b="b"/>
              <a:pathLst>
                <a:path w="14463" h="12526" extrusionOk="0">
                  <a:moveTo>
                    <a:pt x="3616" y="0"/>
                  </a:moveTo>
                  <a:lnTo>
                    <a:pt x="1" y="6264"/>
                  </a:lnTo>
                  <a:lnTo>
                    <a:pt x="3616" y="12526"/>
                  </a:lnTo>
                  <a:lnTo>
                    <a:pt x="10847" y="12526"/>
                  </a:lnTo>
                  <a:lnTo>
                    <a:pt x="14463" y="6264"/>
                  </a:lnTo>
                  <a:lnTo>
                    <a:pt x="1084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SzPts val="1400"/>
              </a:pPr>
              <a:endParaRPr/>
            </a:p>
          </p:txBody>
        </p:sp>
        <p:sp>
          <p:nvSpPr>
            <p:cNvPr id="680" name="Google Shape;680;p5"/>
            <p:cNvSpPr/>
            <p:nvPr/>
          </p:nvSpPr>
          <p:spPr>
            <a:xfrm>
              <a:off x="6198500" y="1840450"/>
              <a:ext cx="361575" cy="313150"/>
            </a:xfrm>
            <a:custGeom>
              <a:avLst/>
              <a:gdLst/>
              <a:ahLst/>
              <a:cxnLst/>
              <a:rect l="l" t="t" r="r" b="b"/>
              <a:pathLst>
                <a:path w="14463" h="12526" extrusionOk="0">
                  <a:moveTo>
                    <a:pt x="3617" y="0"/>
                  </a:moveTo>
                  <a:lnTo>
                    <a:pt x="1" y="6262"/>
                  </a:lnTo>
                  <a:lnTo>
                    <a:pt x="3617" y="12526"/>
                  </a:lnTo>
                  <a:lnTo>
                    <a:pt x="10848" y="12526"/>
                  </a:lnTo>
                  <a:lnTo>
                    <a:pt x="14463" y="6262"/>
                  </a:lnTo>
                  <a:lnTo>
                    <a:pt x="1084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SzPts val="1400"/>
              </a:pPr>
              <a:endParaRPr/>
            </a:p>
          </p:txBody>
        </p:sp>
        <p:sp>
          <p:nvSpPr>
            <p:cNvPr id="681" name="Google Shape;681;p5"/>
            <p:cNvSpPr/>
            <p:nvPr/>
          </p:nvSpPr>
          <p:spPr>
            <a:xfrm>
              <a:off x="6493125" y="2357350"/>
              <a:ext cx="361575" cy="313150"/>
            </a:xfrm>
            <a:custGeom>
              <a:avLst/>
              <a:gdLst/>
              <a:ahLst/>
              <a:cxnLst/>
              <a:rect l="l" t="t" r="r" b="b"/>
              <a:pathLst>
                <a:path w="14463" h="12526" extrusionOk="0">
                  <a:moveTo>
                    <a:pt x="3616" y="0"/>
                  </a:moveTo>
                  <a:lnTo>
                    <a:pt x="1" y="6264"/>
                  </a:lnTo>
                  <a:lnTo>
                    <a:pt x="3616" y="12526"/>
                  </a:lnTo>
                  <a:lnTo>
                    <a:pt x="10847" y="12526"/>
                  </a:lnTo>
                  <a:lnTo>
                    <a:pt x="14463" y="6264"/>
                  </a:lnTo>
                  <a:lnTo>
                    <a:pt x="1084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SzPts val="1400"/>
              </a:pPr>
              <a:endParaRPr/>
            </a:p>
          </p:txBody>
        </p:sp>
        <p:sp>
          <p:nvSpPr>
            <p:cNvPr id="682" name="Google Shape;682;p5"/>
            <p:cNvSpPr/>
            <p:nvPr/>
          </p:nvSpPr>
          <p:spPr>
            <a:xfrm>
              <a:off x="6786275" y="1840450"/>
              <a:ext cx="361625" cy="313150"/>
            </a:xfrm>
            <a:custGeom>
              <a:avLst/>
              <a:gdLst/>
              <a:ahLst/>
              <a:cxnLst/>
              <a:rect l="l" t="t" r="r" b="b"/>
              <a:pathLst>
                <a:path w="14465" h="12526" extrusionOk="0">
                  <a:moveTo>
                    <a:pt x="3617" y="0"/>
                  </a:moveTo>
                  <a:lnTo>
                    <a:pt x="1" y="6262"/>
                  </a:lnTo>
                  <a:lnTo>
                    <a:pt x="3617" y="12526"/>
                  </a:lnTo>
                  <a:lnTo>
                    <a:pt x="10849" y="12526"/>
                  </a:lnTo>
                  <a:lnTo>
                    <a:pt x="14465" y="6262"/>
                  </a:lnTo>
                  <a:lnTo>
                    <a:pt x="1084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SzPts val="1400"/>
              </a:pPr>
              <a:endParaRPr/>
            </a:p>
          </p:txBody>
        </p:sp>
        <p:sp>
          <p:nvSpPr>
            <p:cNvPr id="683" name="Google Shape;683;p5"/>
            <p:cNvSpPr/>
            <p:nvPr/>
          </p:nvSpPr>
          <p:spPr>
            <a:xfrm>
              <a:off x="6786275" y="2185050"/>
              <a:ext cx="361625" cy="313125"/>
            </a:xfrm>
            <a:custGeom>
              <a:avLst/>
              <a:gdLst/>
              <a:ahLst/>
              <a:cxnLst/>
              <a:rect l="l" t="t" r="r" b="b"/>
              <a:pathLst>
                <a:path w="14465" h="12525" extrusionOk="0">
                  <a:moveTo>
                    <a:pt x="3617" y="0"/>
                  </a:moveTo>
                  <a:lnTo>
                    <a:pt x="1" y="6263"/>
                  </a:lnTo>
                  <a:lnTo>
                    <a:pt x="3617" y="12525"/>
                  </a:lnTo>
                  <a:lnTo>
                    <a:pt x="10849" y="12525"/>
                  </a:lnTo>
                  <a:lnTo>
                    <a:pt x="14465" y="6263"/>
                  </a:lnTo>
                  <a:lnTo>
                    <a:pt x="1084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SzPts val="1400"/>
              </a:pPr>
              <a:endParaRPr/>
            </a:p>
          </p:txBody>
        </p:sp>
        <p:sp>
          <p:nvSpPr>
            <p:cNvPr id="684" name="Google Shape;684;p5"/>
            <p:cNvSpPr/>
            <p:nvPr/>
          </p:nvSpPr>
          <p:spPr>
            <a:xfrm>
              <a:off x="7080800" y="1668659"/>
              <a:ext cx="361575" cy="313150"/>
            </a:xfrm>
            <a:custGeom>
              <a:avLst/>
              <a:gdLst/>
              <a:ahLst/>
              <a:cxnLst/>
              <a:rect l="l" t="t" r="r" b="b"/>
              <a:pathLst>
                <a:path w="14463" h="12526" extrusionOk="0">
                  <a:moveTo>
                    <a:pt x="3617" y="0"/>
                  </a:moveTo>
                  <a:lnTo>
                    <a:pt x="1" y="6262"/>
                  </a:lnTo>
                  <a:lnTo>
                    <a:pt x="3617" y="12526"/>
                  </a:lnTo>
                  <a:lnTo>
                    <a:pt x="10848" y="12526"/>
                  </a:lnTo>
                  <a:lnTo>
                    <a:pt x="14463" y="6262"/>
                  </a:lnTo>
                  <a:lnTo>
                    <a:pt x="1084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SzPts val="1400"/>
              </a:pPr>
              <a:endParaRPr/>
            </a:p>
          </p:txBody>
        </p:sp>
      </p:grpSp>
      <p:sp>
        <p:nvSpPr>
          <p:cNvPr id="691" name="Google Shape;691;p5"/>
          <p:cNvSpPr/>
          <p:nvPr/>
        </p:nvSpPr>
        <p:spPr>
          <a:xfrm>
            <a:off x="4044459" y="5302536"/>
            <a:ext cx="246951" cy="246951"/>
          </a:xfrm>
          <a:custGeom>
            <a:avLst/>
            <a:gdLst/>
            <a:ahLst/>
            <a:cxnLst/>
            <a:rect l="l" t="t" r="r" b="b"/>
            <a:pathLst>
              <a:path w="16768" h="16768" extrusionOk="0">
                <a:moveTo>
                  <a:pt x="6510" y="0"/>
                </a:moveTo>
                <a:cubicBezTo>
                  <a:pt x="5794" y="0"/>
                  <a:pt x="5212" y="581"/>
                  <a:pt x="5212" y="1299"/>
                </a:cubicBezTo>
                <a:lnTo>
                  <a:pt x="5212" y="3914"/>
                </a:lnTo>
                <a:cubicBezTo>
                  <a:pt x="5212" y="4630"/>
                  <a:pt x="4631" y="5212"/>
                  <a:pt x="3913" y="5212"/>
                </a:cubicBezTo>
                <a:lnTo>
                  <a:pt x="1299" y="5212"/>
                </a:lnTo>
                <a:cubicBezTo>
                  <a:pt x="583" y="5212"/>
                  <a:pt x="1" y="5793"/>
                  <a:pt x="1" y="6511"/>
                </a:cubicBezTo>
                <a:lnTo>
                  <a:pt x="1" y="10258"/>
                </a:lnTo>
                <a:cubicBezTo>
                  <a:pt x="1" y="10975"/>
                  <a:pt x="582" y="11557"/>
                  <a:pt x="1299" y="11557"/>
                </a:cubicBezTo>
                <a:lnTo>
                  <a:pt x="3913" y="11557"/>
                </a:lnTo>
                <a:cubicBezTo>
                  <a:pt x="4629" y="11557"/>
                  <a:pt x="5212" y="12138"/>
                  <a:pt x="5212" y="12856"/>
                </a:cubicBezTo>
                <a:lnTo>
                  <a:pt x="5212" y="15468"/>
                </a:lnTo>
                <a:cubicBezTo>
                  <a:pt x="5212" y="16186"/>
                  <a:pt x="5793" y="16767"/>
                  <a:pt x="6510" y="16767"/>
                </a:cubicBezTo>
                <a:lnTo>
                  <a:pt x="10258" y="16767"/>
                </a:lnTo>
                <a:cubicBezTo>
                  <a:pt x="10975" y="16767"/>
                  <a:pt x="11556" y="16187"/>
                  <a:pt x="11556" y="15468"/>
                </a:cubicBezTo>
                <a:lnTo>
                  <a:pt x="11556" y="12855"/>
                </a:lnTo>
                <a:cubicBezTo>
                  <a:pt x="11556" y="12138"/>
                  <a:pt x="12137" y="11556"/>
                  <a:pt x="12855" y="11556"/>
                </a:cubicBezTo>
                <a:lnTo>
                  <a:pt x="15470" y="11556"/>
                </a:lnTo>
                <a:cubicBezTo>
                  <a:pt x="16186" y="11556"/>
                  <a:pt x="16768" y="10975"/>
                  <a:pt x="16768" y="10257"/>
                </a:cubicBezTo>
                <a:lnTo>
                  <a:pt x="16768" y="6510"/>
                </a:lnTo>
                <a:cubicBezTo>
                  <a:pt x="16768" y="5795"/>
                  <a:pt x="16186" y="5212"/>
                  <a:pt x="15470" y="5212"/>
                </a:cubicBezTo>
                <a:lnTo>
                  <a:pt x="12855" y="5212"/>
                </a:lnTo>
                <a:cubicBezTo>
                  <a:pt x="12139" y="5212"/>
                  <a:pt x="11556" y="4631"/>
                  <a:pt x="11556" y="3914"/>
                </a:cubicBezTo>
                <a:lnTo>
                  <a:pt x="11556" y="1299"/>
                </a:lnTo>
                <a:cubicBezTo>
                  <a:pt x="11556" y="582"/>
                  <a:pt x="10976" y="0"/>
                  <a:pt x="1025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SzPts val="1400"/>
            </a:pPr>
            <a:endParaRPr/>
          </a:p>
        </p:txBody>
      </p:sp>
      <p:sp>
        <p:nvSpPr>
          <p:cNvPr id="16" name="Text 0"/>
          <p:cNvSpPr/>
          <p:nvPr/>
        </p:nvSpPr>
        <p:spPr>
          <a:xfrm>
            <a:off x="330414" y="673424"/>
            <a:ext cx="3904835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buNone/>
            </a:pPr>
            <a:r>
              <a:rPr lang="en-US" sz="2400" b="1" dirty="0" smtClean="0">
                <a:solidFill>
                  <a:srgbClr val="1D1D1B"/>
                </a:solidFill>
                <a:latin typeface="Calibri" panose="020F0502020204030204" pitchFamily="34" charset="0"/>
                <a:ea typeface="Tomorrow Semi Bold" pitchFamily="34" charset="-122"/>
                <a:cs typeface="Calibri" panose="020F0502020204030204" pitchFamily="34" charset="0"/>
              </a:rPr>
              <a:t>CONFORMACIÓN DEL </a:t>
            </a:r>
            <a:r>
              <a:rPr lang="en-US" sz="2400" b="1" dirty="0" smtClean="0">
                <a:solidFill>
                  <a:srgbClr val="1D1D1B"/>
                </a:solidFill>
                <a:latin typeface="Calibri" panose="020F0502020204030204" pitchFamily="34" charset="0"/>
                <a:ea typeface="Tomorrow Semi Bold" pitchFamily="34" charset="-122"/>
                <a:cs typeface="Calibri" panose="020F0502020204030204" pitchFamily="34" charset="0"/>
              </a:rPr>
              <a:t> COMITÉ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"/>
            <a:ext cx="4572000" cy="6858000"/>
          </a:xfrm>
          <a:prstGeom prst="rect">
            <a:avLst/>
          </a:prstGeom>
        </p:spPr>
      </p:pic>
      <p:sp>
        <p:nvSpPr>
          <p:cNvPr id="10" name="Rectángulo 9"/>
          <p:cNvSpPr/>
          <p:nvPr/>
        </p:nvSpPr>
        <p:spPr>
          <a:xfrm>
            <a:off x="142582" y="1353537"/>
            <a:ext cx="5160938" cy="4642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ts val="2850"/>
              </a:lnSpc>
              <a:buSzPct val="100000"/>
              <a:buChar char="•"/>
            </a:pPr>
            <a:r>
              <a:rPr lang="en-US" dirty="0" err="1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Coordinador</a:t>
            </a:r>
            <a:r>
              <a:rPr lang="en-US" dirty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 de </a:t>
            </a:r>
            <a:r>
              <a:rPr lang="en-US" dirty="0" err="1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docencia</a:t>
            </a:r>
            <a:r>
              <a:rPr lang="en-US" dirty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 y </a:t>
            </a:r>
            <a:r>
              <a:rPr lang="en-US" dirty="0" err="1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servicio</a:t>
            </a:r>
            <a:r>
              <a:rPr lang="en-US" dirty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 (o </a:t>
            </a:r>
            <a:r>
              <a:rPr lang="en-US" dirty="0" err="1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delegado</a:t>
            </a:r>
            <a:r>
              <a:rPr lang="en-US" dirty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).</a:t>
            </a:r>
            <a:endParaRPr lang="en-US" dirty="0">
              <a:latin typeface="+mn-lt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142582" y="2517627"/>
            <a:ext cx="4782115" cy="4642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ts val="2850"/>
              </a:lnSpc>
              <a:buSzPct val="100000"/>
              <a:buChar char="•"/>
            </a:pPr>
            <a:r>
              <a:rPr lang="en-US" dirty="0" err="1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Coordinador</a:t>
            </a:r>
            <a:r>
              <a:rPr lang="en-US" dirty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 de </a:t>
            </a:r>
            <a:r>
              <a:rPr lang="en-US" dirty="0" err="1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estadística</a:t>
            </a:r>
            <a:r>
              <a:rPr lang="en-US" dirty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 (o </a:t>
            </a:r>
            <a:r>
              <a:rPr lang="en-US" dirty="0" err="1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delegado</a:t>
            </a:r>
            <a:r>
              <a:rPr lang="en-US" dirty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).</a:t>
            </a:r>
            <a:endParaRPr lang="en-US" dirty="0">
              <a:latin typeface="+mn-lt"/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142582" y="3221669"/>
            <a:ext cx="457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SzPct val="100000"/>
              <a:buChar char="•"/>
            </a:pPr>
            <a:r>
              <a:rPr lang="en-US" dirty="0" err="1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Coordinador</a:t>
            </a:r>
            <a:r>
              <a:rPr lang="en-US" dirty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 de </a:t>
            </a:r>
            <a:r>
              <a:rPr lang="en-US" dirty="0" err="1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innovación</a:t>
            </a:r>
            <a:r>
              <a:rPr lang="en-US" dirty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 e </a:t>
            </a:r>
            <a:r>
              <a:rPr lang="en-US" dirty="0" err="1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investigación</a:t>
            </a:r>
            <a:r>
              <a:rPr lang="en-US" dirty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 (o </a:t>
            </a:r>
            <a:r>
              <a:rPr lang="en-US" dirty="0" err="1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delegado</a:t>
            </a:r>
            <a:r>
              <a:rPr lang="en-US" dirty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).</a:t>
            </a:r>
            <a:endParaRPr lang="en-US" dirty="0">
              <a:latin typeface="+mn-lt"/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123819" y="4065090"/>
            <a:ext cx="44669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SzPct val="100000"/>
              <a:buChar char="•"/>
            </a:pPr>
            <a:r>
              <a:rPr lang="en-US" dirty="0" err="1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Coordinador</a:t>
            </a:r>
            <a:r>
              <a:rPr lang="en-US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 de </a:t>
            </a:r>
            <a:r>
              <a:rPr lang="en-US" dirty="0" err="1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gestión</a:t>
            </a:r>
            <a:r>
              <a:rPr lang="en-US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 de </a:t>
            </a:r>
            <a:r>
              <a:rPr lang="en-US" dirty="0" err="1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tecnología</a:t>
            </a:r>
            <a:r>
              <a:rPr lang="en-US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 (o </a:t>
            </a:r>
            <a:r>
              <a:rPr lang="en-US" dirty="0" err="1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delegado</a:t>
            </a:r>
            <a:r>
              <a:rPr lang="en-US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).</a:t>
            </a:r>
            <a:endParaRPr lang="en-US" dirty="0"/>
          </a:p>
        </p:txBody>
      </p:sp>
      <p:sp>
        <p:nvSpPr>
          <p:cNvPr id="14" name="Rectángulo 13"/>
          <p:cNvSpPr/>
          <p:nvPr/>
        </p:nvSpPr>
        <p:spPr>
          <a:xfrm>
            <a:off x="142582" y="4828122"/>
            <a:ext cx="5383296" cy="4642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ts val="2850"/>
              </a:lnSpc>
              <a:buSzPct val="100000"/>
              <a:buChar char="•"/>
            </a:pPr>
            <a:r>
              <a:rPr lang="en-US" dirty="0" err="1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Apoyo</a:t>
            </a:r>
            <a:r>
              <a:rPr lang="en-US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 </a:t>
            </a:r>
            <a:r>
              <a:rPr lang="en-US" dirty="0" err="1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administrativo</a:t>
            </a:r>
            <a:r>
              <a:rPr lang="en-US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 (</a:t>
            </a:r>
            <a:r>
              <a:rPr lang="en-US" dirty="0" err="1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voz</a:t>
            </a:r>
            <a:r>
              <a:rPr lang="en-US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 sin </a:t>
            </a:r>
            <a:r>
              <a:rPr lang="en-US" dirty="0" err="1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voto</a:t>
            </a:r>
            <a:r>
              <a:rPr lang="en-US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).</a:t>
            </a:r>
            <a:endParaRPr lang="en-US" dirty="0"/>
          </a:p>
        </p:txBody>
      </p:sp>
      <p:sp>
        <p:nvSpPr>
          <p:cNvPr id="17" name="Rectángulo 16"/>
          <p:cNvSpPr/>
          <p:nvPr/>
        </p:nvSpPr>
        <p:spPr>
          <a:xfrm>
            <a:off x="142582" y="5527982"/>
            <a:ext cx="4965284" cy="4642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ts val="2850"/>
              </a:lnSpc>
              <a:buSzPct val="100000"/>
              <a:buChar char="•"/>
            </a:pPr>
            <a:r>
              <a:rPr lang="en-US" dirty="0" err="1" smtClean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Epidemiólogo</a:t>
            </a:r>
            <a:r>
              <a:rPr lang="en-US" dirty="0" smtClean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 (</a:t>
            </a:r>
            <a:r>
              <a:rPr lang="en-US" dirty="0" err="1" smtClean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voz</a:t>
            </a:r>
            <a:r>
              <a:rPr lang="en-US" dirty="0" smtClean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 sin </a:t>
            </a:r>
            <a:r>
              <a:rPr lang="en-US" dirty="0" err="1" smtClean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voto</a:t>
            </a:r>
            <a:r>
              <a:rPr lang="en-US" dirty="0" smtClean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).</a:t>
            </a:r>
            <a:endParaRPr lang="en-US" dirty="0"/>
          </a:p>
        </p:txBody>
      </p:sp>
      <p:sp>
        <p:nvSpPr>
          <p:cNvPr id="19" name="Rectángulo 18"/>
          <p:cNvSpPr/>
          <p:nvPr/>
        </p:nvSpPr>
        <p:spPr>
          <a:xfrm>
            <a:off x="142582" y="1934555"/>
            <a:ext cx="5160938" cy="4642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ts val="2850"/>
              </a:lnSpc>
              <a:buSzPct val="100000"/>
              <a:buChar char="•"/>
            </a:pPr>
            <a:r>
              <a:rPr lang="es-CO" dirty="0" smtClean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Subgerente</a:t>
            </a:r>
            <a:r>
              <a:rPr lang="en-US" dirty="0" smtClean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 </a:t>
            </a:r>
            <a:r>
              <a:rPr lang="es-CO" dirty="0" smtClean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científico</a:t>
            </a:r>
            <a:r>
              <a:rPr lang="en-US" dirty="0" smtClean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 (o </a:t>
            </a:r>
            <a:r>
              <a:rPr lang="en-US" dirty="0" err="1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delegado</a:t>
            </a:r>
            <a:r>
              <a:rPr lang="en-US" dirty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).</a:t>
            </a:r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064220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8" name="Google Shape;678;p5"/>
          <p:cNvGrpSpPr/>
          <p:nvPr/>
        </p:nvGrpSpPr>
        <p:grpSpPr>
          <a:xfrm rot="10800000" flipH="1">
            <a:off x="6300766" y="368439"/>
            <a:ext cx="1243875" cy="1001841"/>
            <a:chOff x="6198500" y="1668659"/>
            <a:chExt cx="1243875" cy="1001841"/>
          </a:xfrm>
        </p:grpSpPr>
        <p:sp>
          <p:nvSpPr>
            <p:cNvPr id="679" name="Google Shape;679;p5"/>
            <p:cNvSpPr/>
            <p:nvPr/>
          </p:nvSpPr>
          <p:spPr>
            <a:xfrm>
              <a:off x="6493125" y="2011125"/>
              <a:ext cx="361575" cy="313150"/>
            </a:xfrm>
            <a:custGeom>
              <a:avLst/>
              <a:gdLst/>
              <a:ahLst/>
              <a:cxnLst/>
              <a:rect l="l" t="t" r="r" b="b"/>
              <a:pathLst>
                <a:path w="14463" h="12526" extrusionOk="0">
                  <a:moveTo>
                    <a:pt x="3616" y="0"/>
                  </a:moveTo>
                  <a:lnTo>
                    <a:pt x="1" y="6264"/>
                  </a:lnTo>
                  <a:lnTo>
                    <a:pt x="3616" y="12526"/>
                  </a:lnTo>
                  <a:lnTo>
                    <a:pt x="10847" y="12526"/>
                  </a:lnTo>
                  <a:lnTo>
                    <a:pt x="14463" y="6264"/>
                  </a:lnTo>
                  <a:lnTo>
                    <a:pt x="1084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SzPts val="1400"/>
              </a:pPr>
              <a:endParaRPr/>
            </a:p>
          </p:txBody>
        </p:sp>
        <p:sp>
          <p:nvSpPr>
            <p:cNvPr id="680" name="Google Shape;680;p5"/>
            <p:cNvSpPr/>
            <p:nvPr/>
          </p:nvSpPr>
          <p:spPr>
            <a:xfrm>
              <a:off x="6198500" y="1840450"/>
              <a:ext cx="361575" cy="313150"/>
            </a:xfrm>
            <a:custGeom>
              <a:avLst/>
              <a:gdLst/>
              <a:ahLst/>
              <a:cxnLst/>
              <a:rect l="l" t="t" r="r" b="b"/>
              <a:pathLst>
                <a:path w="14463" h="12526" extrusionOk="0">
                  <a:moveTo>
                    <a:pt x="3617" y="0"/>
                  </a:moveTo>
                  <a:lnTo>
                    <a:pt x="1" y="6262"/>
                  </a:lnTo>
                  <a:lnTo>
                    <a:pt x="3617" y="12526"/>
                  </a:lnTo>
                  <a:lnTo>
                    <a:pt x="10848" y="12526"/>
                  </a:lnTo>
                  <a:lnTo>
                    <a:pt x="14463" y="6262"/>
                  </a:lnTo>
                  <a:lnTo>
                    <a:pt x="1084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SzPts val="1400"/>
              </a:pPr>
              <a:endParaRPr/>
            </a:p>
          </p:txBody>
        </p:sp>
        <p:sp>
          <p:nvSpPr>
            <p:cNvPr id="681" name="Google Shape;681;p5"/>
            <p:cNvSpPr/>
            <p:nvPr/>
          </p:nvSpPr>
          <p:spPr>
            <a:xfrm>
              <a:off x="6493125" y="2357350"/>
              <a:ext cx="361575" cy="313150"/>
            </a:xfrm>
            <a:custGeom>
              <a:avLst/>
              <a:gdLst/>
              <a:ahLst/>
              <a:cxnLst/>
              <a:rect l="l" t="t" r="r" b="b"/>
              <a:pathLst>
                <a:path w="14463" h="12526" extrusionOk="0">
                  <a:moveTo>
                    <a:pt x="3616" y="0"/>
                  </a:moveTo>
                  <a:lnTo>
                    <a:pt x="1" y="6264"/>
                  </a:lnTo>
                  <a:lnTo>
                    <a:pt x="3616" y="12526"/>
                  </a:lnTo>
                  <a:lnTo>
                    <a:pt x="10847" y="12526"/>
                  </a:lnTo>
                  <a:lnTo>
                    <a:pt x="14463" y="6264"/>
                  </a:lnTo>
                  <a:lnTo>
                    <a:pt x="1084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SzPts val="1400"/>
              </a:pPr>
              <a:endParaRPr/>
            </a:p>
          </p:txBody>
        </p:sp>
        <p:sp>
          <p:nvSpPr>
            <p:cNvPr id="682" name="Google Shape;682;p5"/>
            <p:cNvSpPr/>
            <p:nvPr/>
          </p:nvSpPr>
          <p:spPr>
            <a:xfrm>
              <a:off x="6786275" y="1840450"/>
              <a:ext cx="361625" cy="313150"/>
            </a:xfrm>
            <a:custGeom>
              <a:avLst/>
              <a:gdLst/>
              <a:ahLst/>
              <a:cxnLst/>
              <a:rect l="l" t="t" r="r" b="b"/>
              <a:pathLst>
                <a:path w="14465" h="12526" extrusionOk="0">
                  <a:moveTo>
                    <a:pt x="3617" y="0"/>
                  </a:moveTo>
                  <a:lnTo>
                    <a:pt x="1" y="6262"/>
                  </a:lnTo>
                  <a:lnTo>
                    <a:pt x="3617" y="12526"/>
                  </a:lnTo>
                  <a:lnTo>
                    <a:pt x="10849" y="12526"/>
                  </a:lnTo>
                  <a:lnTo>
                    <a:pt x="14465" y="6262"/>
                  </a:lnTo>
                  <a:lnTo>
                    <a:pt x="1084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SzPts val="1400"/>
              </a:pPr>
              <a:endParaRPr/>
            </a:p>
          </p:txBody>
        </p:sp>
        <p:sp>
          <p:nvSpPr>
            <p:cNvPr id="683" name="Google Shape;683;p5"/>
            <p:cNvSpPr/>
            <p:nvPr/>
          </p:nvSpPr>
          <p:spPr>
            <a:xfrm>
              <a:off x="6786275" y="2185050"/>
              <a:ext cx="361625" cy="313125"/>
            </a:xfrm>
            <a:custGeom>
              <a:avLst/>
              <a:gdLst/>
              <a:ahLst/>
              <a:cxnLst/>
              <a:rect l="l" t="t" r="r" b="b"/>
              <a:pathLst>
                <a:path w="14465" h="12525" extrusionOk="0">
                  <a:moveTo>
                    <a:pt x="3617" y="0"/>
                  </a:moveTo>
                  <a:lnTo>
                    <a:pt x="1" y="6263"/>
                  </a:lnTo>
                  <a:lnTo>
                    <a:pt x="3617" y="12525"/>
                  </a:lnTo>
                  <a:lnTo>
                    <a:pt x="10849" y="12525"/>
                  </a:lnTo>
                  <a:lnTo>
                    <a:pt x="14465" y="6263"/>
                  </a:lnTo>
                  <a:lnTo>
                    <a:pt x="1084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SzPts val="1400"/>
              </a:pPr>
              <a:endParaRPr/>
            </a:p>
          </p:txBody>
        </p:sp>
        <p:sp>
          <p:nvSpPr>
            <p:cNvPr id="684" name="Google Shape;684;p5"/>
            <p:cNvSpPr/>
            <p:nvPr/>
          </p:nvSpPr>
          <p:spPr>
            <a:xfrm>
              <a:off x="7080800" y="1668659"/>
              <a:ext cx="361575" cy="313150"/>
            </a:xfrm>
            <a:custGeom>
              <a:avLst/>
              <a:gdLst/>
              <a:ahLst/>
              <a:cxnLst/>
              <a:rect l="l" t="t" r="r" b="b"/>
              <a:pathLst>
                <a:path w="14463" h="12526" extrusionOk="0">
                  <a:moveTo>
                    <a:pt x="3617" y="0"/>
                  </a:moveTo>
                  <a:lnTo>
                    <a:pt x="1" y="6262"/>
                  </a:lnTo>
                  <a:lnTo>
                    <a:pt x="3617" y="12526"/>
                  </a:lnTo>
                  <a:lnTo>
                    <a:pt x="10848" y="12526"/>
                  </a:lnTo>
                  <a:lnTo>
                    <a:pt x="14463" y="6262"/>
                  </a:lnTo>
                  <a:lnTo>
                    <a:pt x="1084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SzPts val="1400"/>
              </a:pPr>
              <a:endParaRPr/>
            </a:p>
          </p:txBody>
        </p:sp>
      </p:grpSp>
      <p:sp>
        <p:nvSpPr>
          <p:cNvPr id="691" name="Google Shape;691;p5"/>
          <p:cNvSpPr/>
          <p:nvPr/>
        </p:nvSpPr>
        <p:spPr>
          <a:xfrm>
            <a:off x="4044459" y="5302536"/>
            <a:ext cx="246951" cy="246951"/>
          </a:xfrm>
          <a:custGeom>
            <a:avLst/>
            <a:gdLst/>
            <a:ahLst/>
            <a:cxnLst/>
            <a:rect l="l" t="t" r="r" b="b"/>
            <a:pathLst>
              <a:path w="16768" h="16768" extrusionOk="0">
                <a:moveTo>
                  <a:pt x="6510" y="0"/>
                </a:moveTo>
                <a:cubicBezTo>
                  <a:pt x="5794" y="0"/>
                  <a:pt x="5212" y="581"/>
                  <a:pt x="5212" y="1299"/>
                </a:cubicBezTo>
                <a:lnTo>
                  <a:pt x="5212" y="3914"/>
                </a:lnTo>
                <a:cubicBezTo>
                  <a:pt x="5212" y="4630"/>
                  <a:pt x="4631" y="5212"/>
                  <a:pt x="3913" y="5212"/>
                </a:cubicBezTo>
                <a:lnTo>
                  <a:pt x="1299" y="5212"/>
                </a:lnTo>
                <a:cubicBezTo>
                  <a:pt x="583" y="5212"/>
                  <a:pt x="1" y="5793"/>
                  <a:pt x="1" y="6511"/>
                </a:cubicBezTo>
                <a:lnTo>
                  <a:pt x="1" y="10258"/>
                </a:lnTo>
                <a:cubicBezTo>
                  <a:pt x="1" y="10975"/>
                  <a:pt x="582" y="11557"/>
                  <a:pt x="1299" y="11557"/>
                </a:cubicBezTo>
                <a:lnTo>
                  <a:pt x="3913" y="11557"/>
                </a:lnTo>
                <a:cubicBezTo>
                  <a:pt x="4629" y="11557"/>
                  <a:pt x="5212" y="12138"/>
                  <a:pt x="5212" y="12856"/>
                </a:cubicBezTo>
                <a:lnTo>
                  <a:pt x="5212" y="15468"/>
                </a:lnTo>
                <a:cubicBezTo>
                  <a:pt x="5212" y="16186"/>
                  <a:pt x="5793" y="16767"/>
                  <a:pt x="6510" y="16767"/>
                </a:cubicBezTo>
                <a:lnTo>
                  <a:pt x="10258" y="16767"/>
                </a:lnTo>
                <a:cubicBezTo>
                  <a:pt x="10975" y="16767"/>
                  <a:pt x="11556" y="16187"/>
                  <a:pt x="11556" y="15468"/>
                </a:cubicBezTo>
                <a:lnTo>
                  <a:pt x="11556" y="12855"/>
                </a:lnTo>
                <a:cubicBezTo>
                  <a:pt x="11556" y="12138"/>
                  <a:pt x="12137" y="11556"/>
                  <a:pt x="12855" y="11556"/>
                </a:cubicBezTo>
                <a:lnTo>
                  <a:pt x="15470" y="11556"/>
                </a:lnTo>
                <a:cubicBezTo>
                  <a:pt x="16186" y="11556"/>
                  <a:pt x="16768" y="10975"/>
                  <a:pt x="16768" y="10257"/>
                </a:cubicBezTo>
                <a:lnTo>
                  <a:pt x="16768" y="6510"/>
                </a:lnTo>
                <a:cubicBezTo>
                  <a:pt x="16768" y="5795"/>
                  <a:pt x="16186" y="5212"/>
                  <a:pt x="15470" y="5212"/>
                </a:cubicBezTo>
                <a:lnTo>
                  <a:pt x="12855" y="5212"/>
                </a:lnTo>
                <a:cubicBezTo>
                  <a:pt x="12139" y="5212"/>
                  <a:pt x="11556" y="4631"/>
                  <a:pt x="11556" y="3914"/>
                </a:cubicBezTo>
                <a:lnTo>
                  <a:pt x="11556" y="1299"/>
                </a:lnTo>
                <a:cubicBezTo>
                  <a:pt x="11556" y="582"/>
                  <a:pt x="10976" y="0"/>
                  <a:pt x="1025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SzPts val="1400"/>
            </a:pPr>
            <a:endParaRPr/>
          </a:p>
        </p:txBody>
      </p:sp>
      <p:sp>
        <p:nvSpPr>
          <p:cNvPr id="6" name="Rectángulo 5"/>
          <p:cNvSpPr/>
          <p:nvPr/>
        </p:nvSpPr>
        <p:spPr>
          <a:xfrm>
            <a:off x="1009260" y="993862"/>
            <a:ext cx="4996881" cy="7528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5550"/>
              </a:lnSpc>
            </a:pPr>
            <a:r>
              <a:rPr lang="en-US" sz="3600" b="1" dirty="0" smtClean="0">
                <a:solidFill>
                  <a:srgbClr val="1D1D1B"/>
                </a:solidFill>
                <a:latin typeface="Calibri" panose="020F0502020204030204" pitchFamily="34" charset="0"/>
                <a:ea typeface="Tomorrow Semi Bold" pitchFamily="34" charset="-122"/>
                <a:cs typeface="Calibri" panose="020F0502020204030204" pitchFamily="34" charset="0"/>
              </a:rPr>
              <a:t>PRINCIPALES FUNCIONES</a:t>
            </a:r>
            <a:endParaRPr lang="en-US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 1"/>
          <p:cNvSpPr/>
          <p:nvPr/>
        </p:nvSpPr>
        <p:spPr>
          <a:xfrm>
            <a:off x="816271" y="2261379"/>
            <a:ext cx="645637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800" dirty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Evaluar</a:t>
            </a:r>
            <a:r>
              <a:rPr lang="en-US" sz="1750" dirty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 y avalar propuestas técnico-científicas.</a:t>
            </a:r>
            <a:endParaRPr lang="en-US" sz="1750" dirty="0">
              <a:latin typeface="+mn-lt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699858" y="2748147"/>
            <a:ext cx="6572789" cy="4642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ts val="2850"/>
              </a:lnSpc>
              <a:buSzPct val="100000"/>
              <a:buChar char="•"/>
            </a:pPr>
            <a:r>
              <a:rPr lang="en-US" sz="1800" dirty="0" err="1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Seguimiento</a:t>
            </a:r>
            <a:r>
              <a:rPr lang="en-US" sz="1800" dirty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 </a:t>
            </a:r>
            <a:r>
              <a:rPr lang="en-US" sz="1800" dirty="0" err="1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riguroso</a:t>
            </a:r>
            <a:r>
              <a:rPr lang="en-US" sz="1800" dirty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 a </a:t>
            </a:r>
            <a:r>
              <a:rPr lang="en-US" sz="1800" dirty="0" err="1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proyectos</a:t>
            </a:r>
            <a:r>
              <a:rPr lang="en-US" sz="1800" dirty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 </a:t>
            </a:r>
            <a:r>
              <a:rPr lang="en-US" sz="1800" dirty="0" err="1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en</a:t>
            </a:r>
            <a:r>
              <a:rPr lang="en-US" sz="1800" dirty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 </a:t>
            </a:r>
            <a:r>
              <a:rPr lang="en-US" sz="1800" dirty="0" err="1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curso</a:t>
            </a:r>
            <a:r>
              <a:rPr lang="en-US" sz="1800" dirty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.</a:t>
            </a:r>
            <a:endParaRPr lang="en-US" sz="1800" dirty="0">
              <a:latin typeface="+mn-lt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699858" y="3280490"/>
            <a:ext cx="7072542" cy="4642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ts val="2850"/>
              </a:lnSpc>
              <a:buSzPct val="100000"/>
              <a:buChar char="•"/>
            </a:pPr>
            <a:r>
              <a:rPr lang="en-US" sz="1800" dirty="0" err="1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Fomentar</a:t>
            </a:r>
            <a:r>
              <a:rPr lang="en-US" sz="180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 </a:t>
            </a:r>
            <a:r>
              <a:rPr lang="en-US" sz="1800" dirty="0" err="1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cultura</a:t>
            </a:r>
            <a:r>
              <a:rPr lang="en-US" sz="180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 </a:t>
            </a:r>
            <a:r>
              <a:rPr lang="en-US" sz="1800" dirty="0" err="1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investigativa</a:t>
            </a:r>
            <a:r>
              <a:rPr lang="en-US" sz="180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 </a:t>
            </a:r>
            <a:r>
              <a:rPr lang="en-US" sz="1800" dirty="0" err="1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dentro</a:t>
            </a:r>
            <a:r>
              <a:rPr lang="en-US" sz="180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 del hospital.</a:t>
            </a:r>
            <a:endParaRPr lang="en-US" sz="1800" dirty="0"/>
          </a:p>
        </p:txBody>
      </p:sp>
      <p:sp>
        <p:nvSpPr>
          <p:cNvPr id="9" name="Rectángulo 8"/>
          <p:cNvSpPr/>
          <p:nvPr/>
        </p:nvSpPr>
        <p:spPr>
          <a:xfrm>
            <a:off x="699857" y="3804792"/>
            <a:ext cx="6572789" cy="4642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ts val="2850"/>
              </a:lnSpc>
              <a:buSzPct val="100000"/>
              <a:buChar char="•"/>
            </a:pPr>
            <a:r>
              <a:rPr lang="en-US" sz="1800" dirty="0" err="1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Verificar</a:t>
            </a:r>
            <a:r>
              <a:rPr lang="en-US" sz="1800" dirty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 </a:t>
            </a:r>
            <a:r>
              <a:rPr lang="en-US" sz="1800" dirty="0" err="1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metodología</a:t>
            </a:r>
            <a:r>
              <a:rPr lang="en-US" sz="1800" dirty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 y </a:t>
            </a:r>
            <a:r>
              <a:rPr lang="en-US" sz="1800" dirty="0" err="1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solidez</a:t>
            </a:r>
            <a:r>
              <a:rPr lang="en-US" sz="1800" dirty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 </a:t>
            </a:r>
            <a:r>
              <a:rPr lang="en-US" sz="1800" dirty="0" err="1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científica</a:t>
            </a:r>
            <a:r>
              <a:rPr lang="en-US" sz="1800" dirty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.</a:t>
            </a:r>
            <a:endParaRPr lang="en-US" sz="1800" dirty="0">
              <a:latin typeface="+mn-lt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699858" y="4371302"/>
            <a:ext cx="6550308" cy="4642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ts val="2850"/>
              </a:lnSpc>
              <a:buSzPct val="100000"/>
              <a:buChar char="•"/>
            </a:pPr>
            <a:r>
              <a:rPr lang="en-US" sz="1800" dirty="0" err="1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Monitorear</a:t>
            </a:r>
            <a:r>
              <a:rPr lang="en-US" sz="1800" dirty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 </a:t>
            </a:r>
            <a:r>
              <a:rPr lang="en-US" sz="1800" dirty="0" err="1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avances</a:t>
            </a:r>
            <a:r>
              <a:rPr lang="en-US" sz="1800" dirty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 </a:t>
            </a:r>
            <a:r>
              <a:rPr lang="en-US" sz="1800" dirty="0" err="1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en</a:t>
            </a:r>
            <a:r>
              <a:rPr lang="en-US" sz="1800" dirty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 </a:t>
            </a:r>
            <a:r>
              <a:rPr lang="en-US" sz="1800" dirty="0" err="1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investigación</a:t>
            </a:r>
            <a:r>
              <a:rPr lang="en-US" sz="1800" dirty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.</a:t>
            </a:r>
            <a:endParaRPr lang="en-US" sz="1800" dirty="0">
              <a:latin typeface="+mn-lt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699858" y="4937812"/>
            <a:ext cx="6483208" cy="4642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ts val="2850"/>
              </a:lnSpc>
              <a:buSzPct val="100000"/>
              <a:buChar char="•"/>
            </a:pPr>
            <a:r>
              <a:rPr lang="en-US" sz="1800" dirty="0" err="1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Custodiar</a:t>
            </a:r>
            <a:r>
              <a:rPr lang="en-US" sz="1800" dirty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 la </a:t>
            </a:r>
            <a:r>
              <a:rPr lang="en-US" sz="1800" dirty="0" err="1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propiedad</a:t>
            </a:r>
            <a:r>
              <a:rPr lang="en-US" sz="1800" dirty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 </a:t>
            </a:r>
            <a:r>
              <a:rPr lang="en-US" sz="1800" dirty="0" err="1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intelectual</a:t>
            </a:r>
            <a:r>
              <a:rPr lang="en-US" sz="1800" dirty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.</a:t>
            </a:r>
            <a:endParaRPr lang="en-US" sz="1800" dirty="0">
              <a:latin typeface="+mn-lt"/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699858" y="5494255"/>
            <a:ext cx="7359925" cy="4642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ts val="2850"/>
              </a:lnSpc>
              <a:buSzPct val="100000"/>
              <a:buChar char="•"/>
            </a:pPr>
            <a:r>
              <a:rPr lang="en-US" sz="1800" dirty="0" err="1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Promover</a:t>
            </a:r>
            <a:r>
              <a:rPr lang="en-US" sz="1800" dirty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 la </a:t>
            </a:r>
            <a:r>
              <a:rPr lang="en-US" sz="1800" dirty="0" err="1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colaboración</a:t>
            </a:r>
            <a:r>
              <a:rPr lang="en-US" sz="1800" dirty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 </a:t>
            </a:r>
            <a:r>
              <a:rPr lang="en-US" sz="1800" dirty="0" err="1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interdisciplinaria</a:t>
            </a:r>
            <a:r>
              <a:rPr lang="en-US" sz="1800" dirty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.</a:t>
            </a:r>
            <a:endParaRPr lang="en-US" sz="1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13605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071" y="-26893"/>
            <a:ext cx="4316505" cy="6884893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547320" y="826896"/>
            <a:ext cx="3717684" cy="71218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5550"/>
              </a:lnSpc>
            </a:pPr>
            <a:r>
              <a:rPr lang="en-US" sz="2400" b="1" dirty="0" smtClean="0">
                <a:solidFill>
                  <a:srgbClr val="1D1D1B"/>
                </a:solidFill>
                <a:latin typeface="Calibri" panose="020F0502020204030204" pitchFamily="34" charset="0"/>
                <a:ea typeface="Tomorrow Semi Bold" pitchFamily="34" charset="-122"/>
                <a:cs typeface="Calibri" panose="020F0502020204030204" pitchFamily="34" charset="0"/>
              </a:rPr>
              <a:t>PROCESOS DE EVALUACIÓN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210689" y="2200972"/>
            <a:ext cx="4639412" cy="4642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ts val="2850"/>
              </a:lnSpc>
              <a:buSzPct val="100000"/>
              <a:buChar char="•"/>
            </a:pPr>
            <a:r>
              <a:rPr lang="en-US" sz="1500" dirty="0" err="1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Revisión</a:t>
            </a:r>
            <a:r>
              <a:rPr lang="en-US" sz="1500" dirty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 </a:t>
            </a:r>
            <a:r>
              <a:rPr lang="en-US" sz="1500" dirty="0" err="1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exhaustiva</a:t>
            </a:r>
            <a:r>
              <a:rPr lang="en-US" sz="1500" dirty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: </a:t>
            </a:r>
            <a:r>
              <a:rPr lang="en-US" sz="1500" dirty="0" err="1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técnica</a:t>
            </a:r>
            <a:r>
              <a:rPr lang="en-US" sz="1500" dirty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 y </a:t>
            </a:r>
            <a:r>
              <a:rPr lang="en-US" sz="1500" dirty="0" err="1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financiera</a:t>
            </a:r>
            <a:r>
              <a:rPr lang="en-US" sz="1500" dirty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.</a:t>
            </a:r>
            <a:endParaRPr lang="en-US" sz="1500" dirty="0">
              <a:latin typeface="+mn-lt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210689" y="3023554"/>
            <a:ext cx="4724382" cy="836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ts val="2850"/>
              </a:lnSpc>
              <a:buSzPct val="100000"/>
              <a:buChar char="•"/>
            </a:pPr>
            <a:r>
              <a:rPr lang="en-US" sz="1500" dirty="0" err="1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Clasificación</a:t>
            </a:r>
            <a:r>
              <a:rPr lang="en-US" sz="1500" dirty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: Viable, No viable, Viable con </a:t>
            </a:r>
            <a:r>
              <a:rPr lang="en-US" sz="1500" dirty="0" err="1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recomendaciones</a:t>
            </a:r>
            <a:r>
              <a:rPr lang="en-US" sz="1500" dirty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.</a:t>
            </a:r>
            <a:endParaRPr lang="en-US" sz="1500" dirty="0">
              <a:latin typeface="+mn-lt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210688" y="3980083"/>
            <a:ext cx="5066705" cy="4642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ts val="2850"/>
              </a:lnSpc>
              <a:buSzPct val="100000"/>
              <a:buChar char="•"/>
            </a:pPr>
            <a:r>
              <a:rPr lang="en-US" sz="1500" dirty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Quorum: </a:t>
            </a:r>
            <a:r>
              <a:rPr lang="en-US" sz="1500" dirty="0" err="1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Mayoría</a:t>
            </a:r>
            <a:r>
              <a:rPr lang="en-US" sz="1500" dirty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 simple de </a:t>
            </a:r>
            <a:r>
              <a:rPr lang="en-US" sz="1500" dirty="0" err="1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miembros</a:t>
            </a:r>
            <a:r>
              <a:rPr lang="en-US" sz="1500" dirty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 </a:t>
            </a:r>
            <a:r>
              <a:rPr lang="en-US" sz="1500" dirty="0" smtClean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con </a:t>
            </a:r>
            <a:r>
              <a:rPr lang="en-US" sz="1500" dirty="0" err="1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voto</a:t>
            </a:r>
            <a:r>
              <a:rPr lang="en-US" sz="1500" dirty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.</a:t>
            </a:r>
            <a:endParaRPr lang="en-US" sz="1500" dirty="0">
              <a:latin typeface="+mn-lt"/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210689" y="4791657"/>
            <a:ext cx="5066704" cy="4642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ts val="2850"/>
              </a:lnSpc>
              <a:buSzPct val="100000"/>
              <a:buChar char="•"/>
            </a:pPr>
            <a:r>
              <a:rPr lang="en-US" sz="1500" dirty="0" err="1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Evaluación</a:t>
            </a:r>
            <a:r>
              <a:rPr lang="en-US" sz="1500" dirty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 </a:t>
            </a:r>
            <a:r>
              <a:rPr lang="en-US" sz="1500" dirty="0" err="1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por</a:t>
            </a:r>
            <a:r>
              <a:rPr lang="en-US" sz="1500" dirty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 pares </a:t>
            </a:r>
            <a:r>
              <a:rPr lang="en-US" sz="1500" dirty="0" err="1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académicos</a:t>
            </a:r>
            <a:r>
              <a:rPr lang="en-US" sz="1500" dirty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 </a:t>
            </a:r>
            <a:r>
              <a:rPr lang="en-US" sz="1500" dirty="0" err="1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expertos</a:t>
            </a:r>
            <a:r>
              <a:rPr lang="en-US" sz="1500" dirty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.</a:t>
            </a:r>
            <a:endParaRPr lang="en-US" sz="15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19350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0"/>
          <p:cNvSpPr/>
          <p:nvPr/>
        </p:nvSpPr>
        <p:spPr>
          <a:xfrm>
            <a:off x="1143414" y="827148"/>
            <a:ext cx="7880985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3200" b="1" dirty="0" smtClean="0">
                <a:solidFill>
                  <a:srgbClr val="1D1D1B"/>
                </a:solidFill>
                <a:latin typeface="Calibri" panose="020F0502020204030204" pitchFamily="34" charset="0"/>
                <a:ea typeface="Tomorrow Semi Bold" pitchFamily="34" charset="-122"/>
                <a:cs typeface="Calibri" panose="020F0502020204030204" pitchFamily="34" charset="0"/>
              </a:rPr>
              <a:t>REQUISITOS PARA PROPUESTAS</a:t>
            </a:r>
            <a:endParaRPr lang="en-US" sz="32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673741" y="2148014"/>
            <a:ext cx="6453200" cy="4642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ts val="2850"/>
              </a:lnSpc>
              <a:buSzPct val="100000"/>
              <a:buChar char="•"/>
            </a:pPr>
            <a:r>
              <a:rPr lang="en-US" sz="1600" dirty="0" err="1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Documentación</a:t>
            </a:r>
            <a:r>
              <a:rPr lang="en-US" sz="1600" dirty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 </a:t>
            </a:r>
            <a:r>
              <a:rPr lang="en-US" sz="1600" dirty="0" err="1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completa</a:t>
            </a:r>
            <a:r>
              <a:rPr lang="en-US" sz="1600" dirty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 </a:t>
            </a:r>
            <a:r>
              <a:rPr lang="en-US" sz="1600" dirty="0" err="1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según</a:t>
            </a:r>
            <a:r>
              <a:rPr lang="en-US" sz="1600" dirty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 el </a:t>
            </a:r>
            <a:r>
              <a:rPr lang="en-US" sz="1600" dirty="0" err="1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protocolo</a:t>
            </a:r>
            <a:r>
              <a:rPr lang="en-US" sz="1600" dirty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.</a:t>
            </a:r>
            <a:endParaRPr lang="en-US" sz="1600" dirty="0">
              <a:latin typeface="+mn-lt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673740" y="2895648"/>
            <a:ext cx="6798213" cy="4642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ts val="2850"/>
              </a:lnSpc>
              <a:buSzPct val="100000"/>
              <a:buChar char="•"/>
            </a:pPr>
            <a:r>
              <a:rPr lang="en-US" sz="1600" dirty="0" err="1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Investigador</a:t>
            </a:r>
            <a:r>
              <a:rPr lang="en-US" sz="1600" dirty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 principal </a:t>
            </a:r>
            <a:r>
              <a:rPr lang="en-US" sz="1600" dirty="0" err="1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altamente</a:t>
            </a:r>
            <a:r>
              <a:rPr lang="en-US" sz="1600" dirty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 </a:t>
            </a:r>
            <a:r>
              <a:rPr lang="en-US" sz="1600" dirty="0" err="1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calificado</a:t>
            </a:r>
            <a:r>
              <a:rPr lang="en-US" sz="1600" dirty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.</a:t>
            </a:r>
            <a:endParaRPr lang="en-US" sz="1600" dirty="0">
              <a:latin typeface="+mn-lt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639194" y="3643282"/>
            <a:ext cx="7342211" cy="4642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ts val="2850"/>
              </a:lnSpc>
              <a:buSzPct val="100000"/>
              <a:buChar char="•"/>
            </a:pPr>
            <a:r>
              <a:rPr lang="en-US" sz="1600" dirty="0" err="1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Acuerdos</a:t>
            </a:r>
            <a:r>
              <a:rPr lang="en-US" sz="1600" dirty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 de </a:t>
            </a:r>
            <a:r>
              <a:rPr lang="en-US" sz="1600" dirty="0" err="1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confidencialidad</a:t>
            </a:r>
            <a:r>
              <a:rPr lang="en-US" sz="1600" dirty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 y </a:t>
            </a:r>
            <a:r>
              <a:rPr lang="en-US" sz="1600" dirty="0" err="1" smtClean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propiedad</a:t>
            </a:r>
            <a:r>
              <a:rPr lang="en-US" sz="1600" dirty="0" smtClean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 </a:t>
            </a:r>
            <a:r>
              <a:rPr lang="en-US" sz="1600" dirty="0" err="1" smtClean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intelectual</a:t>
            </a:r>
            <a:r>
              <a:rPr lang="en-US" sz="1600" dirty="0" smtClean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 </a:t>
            </a:r>
            <a:r>
              <a:rPr lang="en-US" sz="1600" dirty="0" err="1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definidos</a:t>
            </a:r>
            <a:r>
              <a:rPr lang="en-US" sz="1600" dirty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.</a:t>
            </a:r>
            <a:endParaRPr lang="en-US" sz="1600" dirty="0">
              <a:latin typeface="+mn-lt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639195" y="4437211"/>
            <a:ext cx="6689068" cy="4642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ts val="2850"/>
              </a:lnSpc>
              <a:buSzPct val="100000"/>
              <a:buChar char="•"/>
            </a:pPr>
            <a:r>
              <a:rPr lang="en-US" sz="1600" dirty="0" err="1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Avales</a:t>
            </a:r>
            <a:r>
              <a:rPr lang="en-US" sz="1600" dirty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 </a:t>
            </a:r>
            <a:r>
              <a:rPr lang="en-US" sz="1600" dirty="0" err="1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éticos</a:t>
            </a:r>
            <a:r>
              <a:rPr lang="en-US" sz="1600" dirty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, </a:t>
            </a:r>
            <a:r>
              <a:rPr lang="en-US" sz="1600" dirty="0" err="1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si</a:t>
            </a:r>
            <a:r>
              <a:rPr lang="en-US" sz="1600" dirty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 la </a:t>
            </a:r>
            <a:r>
              <a:rPr lang="en-US" sz="1600" dirty="0" err="1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investigación</a:t>
            </a:r>
            <a:r>
              <a:rPr lang="en-US" sz="1600" dirty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 lo </a:t>
            </a:r>
            <a:r>
              <a:rPr lang="en-US" sz="1600" dirty="0" err="1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requiere</a:t>
            </a:r>
            <a:r>
              <a:rPr lang="en-US" sz="1600" dirty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.</a:t>
            </a:r>
            <a:endParaRPr lang="en-US" sz="1600" dirty="0">
              <a:latin typeface="+mn-lt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639195" y="5184845"/>
            <a:ext cx="6487746" cy="4642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ts val="2850"/>
              </a:lnSpc>
              <a:buSzPct val="100000"/>
              <a:buChar char="•"/>
            </a:pPr>
            <a:r>
              <a:rPr lang="en-US" sz="1600" dirty="0" err="1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Cronograma</a:t>
            </a:r>
            <a:r>
              <a:rPr lang="en-US" sz="1600" dirty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 y </a:t>
            </a:r>
            <a:r>
              <a:rPr lang="en-US" sz="1600" dirty="0" err="1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presupuesto</a:t>
            </a:r>
            <a:r>
              <a:rPr lang="en-US" sz="1600" dirty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 </a:t>
            </a:r>
            <a:r>
              <a:rPr lang="en-US" sz="1600" dirty="0" err="1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detallado</a:t>
            </a:r>
            <a:r>
              <a:rPr lang="en-US" sz="1600" dirty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.</a:t>
            </a:r>
            <a:endParaRPr lang="en-US" sz="1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09142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0" descr="preencoded.png"/>
          <p:cNvPicPr>
            <a:picLocks noChangeAspect="1"/>
          </p:cNvPicPr>
          <p:nvPr/>
        </p:nvPicPr>
        <p:blipFill rotWithShape="1">
          <a:blip r:embed="rId2"/>
          <a:srcRect b="9112"/>
          <a:stretch/>
        </p:blipFill>
        <p:spPr>
          <a:xfrm>
            <a:off x="5033683" y="161366"/>
            <a:ext cx="3935505" cy="5365375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6481482" y="2729753"/>
            <a:ext cx="1196789" cy="295835"/>
          </a:xfrm>
          <a:prstGeom prst="rect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" name="Rectángulo 3"/>
          <p:cNvSpPr/>
          <p:nvPr/>
        </p:nvSpPr>
        <p:spPr>
          <a:xfrm>
            <a:off x="7933765" y="3765176"/>
            <a:ext cx="537882" cy="524436"/>
          </a:xfrm>
          <a:prstGeom prst="rect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" name="Rectángulo 7"/>
          <p:cNvSpPr/>
          <p:nvPr/>
        </p:nvSpPr>
        <p:spPr>
          <a:xfrm>
            <a:off x="591278" y="980909"/>
            <a:ext cx="660635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rgbClr val="1D1D1B"/>
                </a:solidFill>
                <a:latin typeface="Calibri" panose="020F0502020204030204" pitchFamily="34" charset="0"/>
                <a:ea typeface="Tomorrow Semi Bold" pitchFamily="34" charset="-122"/>
                <a:cs typeface="Calibri" panose="020F0502020204030204" pitchFamily="34" charset="0"/>
              </a:rPr>
              <a:t>CONFIDENCIALIDAD Y </a:t>
            </a:r>
          </a:p>
          <a:p>
            <a:r>
              <a:rPr lang="en-US" sz="3200" b="1" dirty="0" smtClean="0">
                <a:solidFill>
                  <a:srgbClr val="1D1D1B"/>
                </a:solidFill>
                <a:latin typeface="Calibri" panose="020F0502020204030204" pitchFamily="34" charset="0"/>
                <a:ea typeface="Tomorrow Semi Bold" pitchFamily="34" charset="-122"/>
                <a:cs typeface="Calibri" panose="020F0502020204030204" pitchFamily="34" charset="0"/>
              </a:rPr>
              <a:t>PROPIEDAD INTELECTUAL</a:t>
            </a:r>
            <a:endParaRPr lang="en-US" sz="32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301318" y="2877670"/>
            <a:ext cx="6180163" cy="4642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ts val="2850"/>
              </a:lnSpc>
              <a:buSzPct val="100000"/>
              <a:buChar char="•"/>
            </a:pPr>
            <a:r>
              <a:rPr lang="en-US" sz="1600" dirty="0" err="1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Cumplimiento</a:t>
            </a:r>
            <a:r>
              <a:rPr lang="en-US" sz="1600" dirty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 </a:t>
            </a:r>
            <a:r>
              <a:rPr lang="en-US" sz="1600" dirty="0" err="1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estricto</a:t>
            </a:r>
            <a:r>
              <a:rPr lang="en-US" sz="1600" dirty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 de </a:t>
            </a:r>
            <a:r>
              <a:rPr lang="en-US" sz="1600" dirty="0" err="1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normativas</a:t>
            </a:r>
            <a:r>
              <a:rPr lang="en-US" sz="1600" dirty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 de </a:t>
            </a:r>
            <a:r>
              <a:rPr lang="en-US" sz="1600" dirty="0" err="1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datos</a:t>
            </a:r>
            <a:r>
              <a:rPr lang="en-US" sz="1600" dirty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.</a:t>
            </a:r>
            <a:endParaRPr lang="en-US" sz="1600" dirty="0">
              <a:latin typeface="+mn-lt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301318" y="3609331"/>
            <a:ext cx="5158955" cy="836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ts val="2850"/>
              </a:lnSpc>
              <a:buSzPct val="100000"/>
              <a:buChar char="•"/>
            </a:pPr>
            <a:r>
              <a:rPr lang="en-US" sz="1600" dirty="0" err="1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Adopción</a:t>
            </a:r>
            <a:r>
              <a:rPr lang="en-US" sz="1600" dirty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 de la </a:t>
            </a:r>
            <a:r>
              <a:rPr lang="en-US" sz="1600" dirty="0" err="1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Guía</a:t>
            </a:r>
            <a:r>
              <a:rPr lang="en-US" sz="1600" dirty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 de </a:t>
            </a:r>
            <a:r>
              <a:rPr lang="en-US" sz="1600" dirty="0" err="1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Propiedad</a:t>
            </a:r>
            <a:r>
              <a:rPr lang="en-US" sz="1600" dirty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 </a:t>
            </a:r>
            <a:r>
              <a:rPr lang="en-US" sz="1600" dirty="0" err="1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Intelectual</a:t>
            </a:r>
            <a:r>
              <a:rPr lang="en-US" sz="1600" dirty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 de </a:t>
            </a:r>
            <a:r>
              <a:rPr lang="en-US" sz="1600" dirty="0" err="1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Minciencias</a:t>
            </a:r>
            <a:r>
              <a:rPr lang="en-US" sz="1600" dirty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.</a:t>
            </a:r>
            <a:endParaRPr lang="en-US" sz="1600" dirty="0">
              <a:latin typeface="+mn-lt"/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301318" y="4712889"/>
            <a:ext cx="6282361" cy="4642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ts val="2850"/>
              </a:lnSpc>
              <a:buSzPct val="100000"/>
              <a:buChar char="•"/>
            </a:pPr>
            <a:r>
              <a:rPr lang="en-US" sz="1600" dirty="0" err="1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Registro</a:t>
            </a:r>
            <a:r>
              <a:rPr lang="en-US" sz="1600" dirty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 </a:t>
            </a:r>
            <a:r>
              <a:rPr lang="en-US" sz="1600" dirty="0" err="1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obligatorio</a:t>
            </a:r>
            <a:r>
              <a:rPr lang="en-US" sz="1600" dirty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 </a:t>
            </a:r>
            <a:r>
              <a:rPr lang="en-US" sz="1600" dirty="0" err="1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en</a:t>
            </a:r>
            <a:r>
              <a:rPr lang="en-US" sz="1600" dirty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 </a:t>
            </a:r>
            <a:r>
              <a:rPr lang="en-US" sz="1600" dirty="0" err="1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CvLAC</a:t>
            </a:r>
            <a:r>
              <a:rPr lang="en-US" sz="1600" dirty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 y </a:t>
            </a:r>
            <a:r>
              <a:rPr lang="en-US" sz="1600" dirty="0" err="1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GrupLAC</a:t>
            </a:r>
            <a:r>
              <a:rPr lang="en-US" sz="1600" dirty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.</a:t>
            </a:r>
            <a:endParaRPr lang="en-US" sz="1600" dirty="0">
              <a:latin typeface="+mn-lt"/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347626" y="5444550"/>
            <a:ext cx="6236053" cy="4642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ts val="2850"/>
              </a:lnSpc>
              <a:buSzPct val="100000"/>
              <a:buChar char="•"/>
            </a:pPr>
            <a:r>
              <a:rPr lang="en-US" sz="1600" dirty="0" err="1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Protección</a:t>
            </a:r>
            <a:r>
              <a:rPr lang="en-US" sz="1600" dirty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 de la </a:t>
            </a:r>
            <a:r>
              <a:rPr lang="en-US" sz="1600" dirty="0" err="1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información</a:t>
            </a:r>
            <a:r>
              <a:rPr lang="en-US" sz="1600" dirty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 </a:t>
            </a:r>
            <a:r>
              <a:rPr lang="en-US" sz="1600" dirty="0" err="1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confidencial</a:t>
            </a:r>
            <a:r>
              <a:rPr lang="en-US" sz="1600" dirty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.</a:t>
            </a:r>
            <a:endParaRPr lang="en-US" sz="1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720883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677;p5"/>
          <p:cNvSpPr txBox="1">
            <a:spLocks noGrp="1"/>
          </p:cNvSpPr>
          <p:nvPr>
            <p:ph type="title" idx="2"/>
          </p:nvPr>
        </p:nvSpPr>
        <p:spPr>
          <a:xfrm>
            <a:off x="565987" y="490379"/>
            <a:ext cx="6226699" cy="7899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>
              <a:lnSpc>
                <a:spcPts val="5550"/>
              </a:lnSpc>
            </a:pPr>
            <a:r>
              <a:rPr lang="en-US" sz="2400" b="1" dirty="0" smtClean="0">
                <a:solidFill>
                  <a:srgbClr val="1D1D1B"/>
                </a:solidFill>
                <a:latin typeface="Calibri" panose="020F0502020204030204" pitchFamily="34" charset="0"/>
                <a:ea typeface="Tomorrow Semi Bold" pitchFamily="34" charset="-122"/>
                <a:cs typeface="Calibri" panose="020F0502020204030204" pitchFamily="34" charset="0"/>
              </a:rPr>
              <a:t>FINANCIACIÓN Y PERIODICIDAD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35" t="45905" r="3460"/>
          <a:stretch/>
        </p:blipFill>
        <p:spPr>
          <a:xfrm>
            <a:off x="822959" y="1280296"/>
            <a:ext cx="3265715" cy="3063277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/>
          <a:srcRect l="45081" t="17768" r="25904" b="27232"/>
          <a:stretch/>
        </p:blipFill>
        <p:spPr>
          <a:xfrm>
            <a:off x="4624251" y="1272490"/>
            <a:ext cx="2881634" cy="3071083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822959" y="5133490"/>
            <a:ext cx="3174275" cy="11453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850"/>
              </a:lnSpc>
            </a:pPr>
            <a:r>
              <a:rPr lang="en-US" dirty="0" err="1">
                <a:solidFill>
                  <a:srgbClr val="61615C"/>
                </a:solidFill>
                <a:latin typeface="+mn-lt"/>
                <a:ea typeface="SimSun-ExtG" panose="02010609060101010101" pitchFamily="49" charset="-122"/>
                <a:cs typeface="Tomorrow" pitchFamily="34" charset="-120"/>
              </a:rPr>
              <a:t>Recursos</a:t>
            </a:r>
            <a:r>
              <a:rPr lang="en-US" dirty="0">
                <a:solidFill>
                  <a:srgbClr val="61615C"/>
                </a:solidFill>
                <a:latin typeface="+mn-lt"/>
                <a:ea typeface="SimSun-ExtG" panose="02010609060101010101" pitchFamily="49" charset="-122"/>
                <a:cs typeface="Tomorrow" pitchFamily="34" charset="-120"/>
              </a:rPr>
              <a:t> </a:t>
            </a:r>
            <a:r>
              <a:rPr lang="en-US" dirty="0" err="1">
                <a:solidFill>
                  <a:srgbClr val="61615C"/>
                </a:solidFill>
                <a:latin typeface="+mn-lt"/>
                <a:ea typeface="SimSun-ExtG" panose="02010609060101010101" pitchFamily="49" charset="-122"/>
                <a:cs typeface="Tomorrow" pitchFamily="34" charset="-120"/>
              </a:rPr>
              <a:t>propios</a:t>
            </a:r>
            <a:r>
              <a:rPr lang="en-US" dirty="0">
                <a:solidFill>
                  <a:srgbClr val="61615C"/>
                </a:solidFill>
                <a:latin typeface="+mn-lt"/>
                <a:ea typeface="SimSun-ExtG" panose="02010609060101010101" pitchFamily="49" charset="-122"/>
                <a:cs typeface="Tomorrow" pitchFamily="34" charset="-120"/>
              </a:rPr>
              <a:t>, </a:t>
            </a:r>
            <a:r>
              <a:rPr lang="en-US" dirty="0" err="1">
                <a:solidFill>
                  <a:srgbClr val="61615C"/>
                </a:solidFill>
                <a:latin typeface="+mn-lt"/>
                <a:ea typeface="SimSun-ExtG" panose="02010609060101010101" pitchFamily="49" charset="-122"/>
                <a:cs typeface="Tomorrow" pitchFamily="34" charset="-120"/>
              </a:rPr>
              <a:t>convenios</a:t>
            </a:r>
            <a:r>
              <a:rPr lang="en-US" dirty="0">
                <a:solidFill>
                  <a:srgbClr val="61615C"/>
                </a:solidFill>
                <a:latin typeface="+mn-lt"/>
                <a:ea typeface="SimSun-ExtG" panose="02010609060101010101" pitchFamily="49" charset="-122"/>
                <a:cs typeface="Tomorrow" pitchFamily="34" charset="-120"/>
              </a:rPr>
              <a:t> </a:t>
            </a:r>
            <a:r>
              <a:rPr lang="en-US" dirty="0" err="1">
                <a:solidFill>
                  <a:srgbClr val="61615C"/>
                </a:solidFill>
                <a:latin typeface="+mn-lt"/>
                <a:ea typeface="SimSun-ExtG" panose="02010609060101010101" pitchFamily="49" charset="-122"/>
                <a:cs typeface="Tomorrow" pitchFamily="34" charset="-120"/>
              </a:rPr>
              <a:t>docencia-servicio</a:t>
            </a:r>
            <a:r>
              <a:rPr lang="en-US" dirty="0">
                <a:solidFill>
                  <a:srgbClr val="61615C"/>
                </a:solidFill>
                <a:latin typeface="+mn-lt"/>
                <a:ea typeface="SimSun-ExtG" panose="02010609060101010101" pitchFamily="49" charset="-122"/>
                <a:cs typeface="Tomorrow" pitchFamily="34" charset="-120"/>
              </a:rPr>
              <a:t>, </a:t>
            </a:r>
            <a:r>
              <a:rPr lang="en-US" dirty="0" err="1">
                <a:solidFill>
                  <a:srgbClr val="61615C"/>
                </a:solidFill>
                <a:latin typeface="+mn-lt"/>
                <a:ea typeface="SimSun-ExtG" panose="02010609060101010101" pitchFamily="49" charset="-122"/>
                <a:cs typeface="Tomorrow" pitchFamily="34" charset="-120"/>
              </a:rPr>
              <a:t>convocatorias</a:t>
            </a:r>
            <a:r>
              <a:rPr lang="en-US" dirty="0">
                <a:solidFill>
                  <a:srgbClr val="61615C"/>
                </a:solidFill>
                <a:latin typeface="+mn-lt"/>
                <a:ea typeface="SimSun-ExtG" panose="02010609060101010101" pitchFamily="49" charset="-122"/>
                <a:cs typeface="Tomorrow" pitchFamily="34" charset="-120"/>
              </a:rPr>
              <a:t> </a:t>
            </a:r>
            <a:r>
              <a:rPr lang="en-US" dirty="0" err="1">
                <a:solidFill>
                  <a:srgbClr val="61615C"/>
                </a:solidFill>
                <a:latin typeface="+mn-lt"/>
                <a:ea typeface="SimSun-ExtG" panose="02010609060101010101" pitchFamily="49" charset="-122"/>
                <a:cs typeface="Tomorrow" pitchFamily="34" charset="-120"/>
              </a:rPr>
              <a:t>externas</a:t>
            </a:r>
            <a:r>
              <a:rPr lang="en-US" dirty="0">
                <a:solidFill>
                  <a:srgbClr val="61615C"/>
                </a:solidFill>
                <a:latin typeface="+mn-lt"/>
                <a:ea typeface="SimSun-ExtG" panose="02010609060101010101" pitchFamily="49" charset="-122"/>
                <a:cs typeface="Tomorrow" pitchFamily="34" charset="-120"/>
              </a:rPr>
              <a:t>, y </a:t>
            </a:r>
            <a:r>
              <a:rPr lang="en-US" dirty="0" err="1">
                <a:solidFill>
                  <a:srgbClr val="61615C"/>
                </a:solidFill>
                <a:latin typeface="+mn-lt"/>
                <a:ea typeface="SimSun-ExtG" panose="02010609060101010101" pitchFamily="49" charset="-122"/>
                <a:cs typeface="Tomorrow" pitchFamily="34" charset="-120"/>
              </a:rPr>
              <a:t>donaciones</a:t>
            </a:r>
            <a:r>
              <a:rPr lang="en-US" dirty="0">
                <a:solidFill>
                  <a:srgbClr val="61615C"/>
                </a:solidFill>
                <a:latin typeface="+mn-lt"/>
                <a:ea typeface="SimSun-ExtG" panose="02010609060101010101" pitchFamily="49" charset="-122"/>
                <a:cs typeface="Tomorrow" pitchFamily="34" charset="-120"/>
              </a:rPr>
              <a:t>.</a:t>
            </a:r>
            <a:endParaRPr lang="en-US" dirty="0">
              <a:latin typeface="+mn-lt"/>
              <a:ea typeface="SimSun-ExtG" panose="02010609060101010101" pitchFamily="49" charset="-122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4624251" y="5105169"/>
            <a:ext cx="3814355" cy="11558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850"/>
              </a:lnSpc>
            </a:pPr>
            <a:r>
              <a:rPr lang="en-US" dirty="0" err="1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Sesiones</a:t>
            </a:r>
            <a:r>
              <a:rPr lang="en-US" dirty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 </a:t>
            </a:r>
            <a:r>
              <a:rPr lang="en-US" dirty="0" err="1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ordinarias</a:t>
            </a:r>
            <a:r>
              <a:rPr lang="en-US" dirty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 (primer </a:t>
            </a:r>
            <a:r>
              <a:rPr lang="en-US" dirty="0" err="1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martes</a:t>
            </a:r>
            <a:r>
              <a:rPr lang="en-US" dirty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 del </a:t>
            </a:r>
            <a:r>
              <a:rPr lang="en-US" dirty="0" err="1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mes</a:t>
            </a:r>
            <a:r>
              <a:rPr lang="en-US" dirty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) y </a:t>
            </a:r>
            <a:r>
              <a:rPr lang="en-US" dirty="0" err="1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extraordinarias</a:t>
            </a:r>
            <a:r>
              <a:rPr lang="en-US" dirty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. </a:t>
            </a:r>
            <a:r>
              <a:rPr lang="en-US" dirty="0" err="1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Educación</a:t>
            </a:r>
            <a:r>
              <a:rPr lang="en-US" dirty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 continua para </a:t>
            </a:r>
            <a:r>
              <a:rPr lang="en-US" dirty="0" err="1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miembros</a:t>
            </a:r>
            <a:r>
              <a:rPr lang="en-US" dirty="0">
                <a:solidFill>
                  <a:srgbClr val="61615C"/>
                </a:solidFill>
                <a:latin typeface="+mn-lt"/>
                <a:ea typeface="Tomorrow" pitchFamily="34" charset="-122"/>
                <a:cs typeface="Tomorrow" pitchFamily="34" charset="-120"/>
              </a:rPr>
              <a:t>.</a:t>
            </a:r>
            <a:endParaRPr lang="en-US" dirty="0">
              <a:latin typeface="+mn-lt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822959" y="4512828"/>
            <a:ext cx="1744388" cy="40831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2750"/>
              </a:lnSpc>
            </a:pPr>
            <a:r>
              <a:rPr lang="en-US" sz="1600" b="1" dirty="0" smtClean="0">
                <a:solidFill>
                  <a:srgbClr val="61615C"/>
                </a:solidFill>
                <a:latin typeface="+mn-lt"/>
                <a:ea typeface="Tomorrow Semi Bold" pitchFamily="34" charset="-122"/>
                <a:cs typeface="Tomorrow Semi Bold" pitchFamily="34" charset="-120"/>
              </a:rPr>
              <a:t>FINANCIACIÓN:</a:t>
            </a:r>
            <a:endParaRPr lang="en-US" sz="1600" b="1" dirty="0">
              <a:latin typeface="+mn-lt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4624251" y="4512827"/>
            <a:ext cx="1729961" cy="40831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2750"/>
              </a:lnSpc>
            </a:pPr>
            <a:r>
              <a:rPr lang="en-US" sz="1600" b="1" dirty="0" smtClean="0">
                <a:solidFill>
                  <a:srgbClr val="61615C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PERIODICIDAD:</a:t>
            </a: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15052543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Google Shape;743;p11"/>
          <p:cNvSpPr txBox="1">
            <a:spLocks noGrp="1"/>
          </p:cNvSpPr>
          <p:nvPr>
            <p:ph type="title"/>
          </p:nvPr>
        </p:nvSpPr>
        <p:spPr>
          <a:xfrm>
            <a:off x="921304" y="2365403"/>
            <a:ext cx="3873600" cy="162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s-CO" sz="6600" dirty="0">
                <a:latin typeface="Calibri"/>
                <a:ea typeface="Calibri"/>
                <a:cs typeface="Calibri"/>
                <a:sym typeface="Calibri"/>
              </a:rPr>
              <a:t>¡GRACIAS!</a:t>
            </a:r>
            <a:endParaRPr sz="6600" dirty="0"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744" name="Google Shape;744;p11"/>
          <p:cNvGrpSpPr/>
          <p:nvPr/>
        </p:nvGrpSpPr>
        <p:grpSpPr>
          <a:xfrm rot="10800000" flipH="1">
            <a:off x="4788161" y="1260306"/>
            <a:ext cx="1243875" cy="1001841"/>
            <a:chOff x="6198500" y="1668659"/>
            <a:chExt cx="1243875" cy="1001841"/>
          </a:xfrm>
        </p:grpSpPr>
        <p:sp>
          <p:nvSpPr>
            <p:cNvPr id="745" name="Google Shape;745;p11"/>
            <p:cNvSpPr/>
            <p:nvPr/>
          </p:nvSpPr>
          <p:spPr>
            <a:xfrm>
              <a:off x="6493125" y="2011125"/>
              <a:ext cx="361575" cy="313150"/>
            </a:xfrm>
            <a:custGeom>
              <a:avLst/>
              <a:gdLst/>
              <a:ahLst/>
              <a:cxnLst/>
              <a:rect l="l" t="t" r="r" b="b"/>
              <a:pathLst>
                <a:path w="14463" h="12526" extrusionOk="0">
                  <a:moveTo>
                    <a:pt x="3616" y="0"/>
                  </a:moveTo>
                  <a:lnTo>
                    <a:pt x="1" y="6264"/>
                  </a:lnTo>
                  <a:lnTo>
                    <a:pt x="3616" y="12526"/>
                  </a:lnTo>
                  <a:lnTo>
                    <a:pt x="10847" y="12526"/>
                  </a:lnTo>
                  <a:lnTo>
                    <a:pt x="14463" y="6264"/>
                  </a:lnTo>
                  <a:lnTo>
                    <a:pt x="1084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SzPts val="1400"/>
              </a:pPr>
              <a:endParaRPr/>
            </a:p>
          </p:txBody>
        </p:sp>
        <p:sp>
          <p:nvSpPr>
            <p:cNvPr id="746" name="Google Shape;746;p11"/>
            <p:cNvSpPr/>
            <p:nvPr/>
          </p:nvSpPr>
          <p:spPr>
            <a:xfrm>
              <a:off x="6198500" y="1840450"/>
              <a:ext cx="361575" cy="313150"/>
            </a:xfrm>
            <a:custGeom>
              <a:avLst/>
              <a:gdLst/>
              <a:ahLst/>
              <a:cxnLst/>
              <a:rect l="l" t="t" r="r" b="b"/>
              <a:pathLst>
                <a:path w="14463" h="12526" extrusionOk="0">
                  <a:moveTo>
                    <a:pt x="3617" y="0"/>
                  </a:moveTo>
                  <a:lnTo>
                    <a:pt x="1" y="6262"/>
                  </a:lnTo>
                  <a:lnTo>
                    <a:pt x="3617" y="12526"/>
                  </a:lnTo>
                  <a:lnTo>
                    <a:pt x="10848" y="12526"/>
                  </a:lnTo>
                  <a:lnTo>
                    <a:pt x="14463" y="6262"/>
                  </a:lnTo>
                  <a:lnTo>
                    <a:pt x="1084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SzPts val="1400"/>
              </a:pPr>
              <a:endParaRPr/>
            </a:p>
          </p:txBody>
        </p:sp>
        <p:sp>
          <p:nvSpPr>
            <p:cNvPr id="747" name="Google Shape;747;p11"/>
            <p:cNvSpPr/>
            <p:nvPr/>
          </p:nvSpPr>
          <p:spPr>
            <a:xfrm>
              <a:off x="6493125" y="2357350"/>
              <a:ext cx="361575" cy="313150"/>
            </a:xfrm>
            <a:custGeom>
              <a:avLst/>
              <a:gdLst/>
              <a:ahLst/>
              <a:cxnLst/>
              <a:rect l="l" t="t" r="r" b="b"/>
              <a:pathLst>
                <a:path w="14463" h="12526" extrusionOk="0">
                  <a:moveTo>
                    <a:pt x="3616" y="0"/>
                  </a:moveTo>
                  <a:lnTo>
                    <a:pt x="1" y="6264"/>
                  </a:lnTo>
                  <a:lnTo>
                    <a:pt x="3616" y="12526"/>
                  </a:lnTo>
                  <a:lnTo>
                    <a:pt x="10847" y="12526"/>
                  </a:lnTo>
                  <a:lnTo>
                    <a:pt x="14463" y="6264"/>
                  </a:lnTo>
                  <a:lnTo>
                    <a:pt x="1084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SzPts val="1400"/>
              </a:pPr>
              <a:endParaRPr/>
            </a:p>
          </p:txBody>
        </p:sp>
        <p:sp>
          <p:nvSpPr>
            <p:cNvPr id="748" name="Google Shape;748;p11"/>
            <p:cNvSpPr/>
            <p:nvPr/>
          </p:nvSpPr>
          <p:spPr>
            <a:xfrm>
              <a:off x="6786275" y="1840450"/>
              <a:ext cx="361625" cy="313150"/>
            </a:xfrm>
            <a:custGeom>
              <a:avLst/>
              <a:gdLst/>
              <a:ahLst/>
              <a:cxnLst/>
              <a:rect l="l" t="t" r="r" b="b"/>
              <a:pathLst>
                <a:path w="14465" h="12526" extrusionOk="0">
                  <a:moveTo>
                    <a:pt x="3617" y="0"/>
                  </a:moveTo>
                  <a:lnTo>
                    <a:pt x="1" y="6262"/>
                  </a:lnTo>
                  <a:lnTo>
                    <a:pt x="3617" y="12526"/>
                  </a:lnTo>
                  <a:lnTo>
                    <a:pt x="10849" y="12526"/>
                  </a:lnTo>
                  <a:lnTo>
                    <a:pt x="14465" y="6262"/>
                  </a:lnTo>
                  <a:lnTo>
                    <a:pt x="1084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SzPts val="1400"/>
              </a:pPr>
              <a:endParaRPr/>
            </a:p>
          </p:txBody>
        </p:sp>
        <p:sp>
          <p:nvSpPr>
            <p:cNvPr id="749" name="Google Shape;749;p11"/>
            <p:cNvSpPr/>
            <p:nvPr/>
          </p:nvSpPr>
          <p:spPr>
            <a:xfrm>
              <a:off x="6786275" y="2185050"/>
              <a:ext cx="361625" cy="313125"/>
            </a:xfrm>
            <a:custGeom>
              <a:avLst/>
              <a:gdLst/>
              <a:ahLst/>
              <a:cxnLst/>
              <a:rect l="l" t="t" r="r" b="b"/>
              <a:pathLst>
                <a:path w="14465" h="12525" extrusionOk="0">
                  <a:moveTo>
                    <a:pt x="3617" y="0"/>
                  </a:moveTo>
                  <a:lnTo>
                    <a:pt x="1" y="6263"/>
                  </a:lnTo>
                  <a:lnTo>
                    <a:pt x="3617" y="12525"/>
                  </a:lnTo>
                  <a:lnTo>
                    <a:pt x="10849" y="12525"/>
                  </a:lnTo>
                  <a:lnTo>
                    <a:pt x="14465" y="6263"/>
                  </a:lnTo>
                  <a:lnTo>
                    <a:pt x="1084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SzPts val="1400"/>
              </a:pPr>
              <a:endParaRPr/>
            </a:p>
          </p:txBody>
        </p:sp>
        <p:sp>
          <p:nvSpPr>
            <p:cNvPr id="750" name="Google Shape;750;p11"/>
            <p:cNvSpPr/>
            <p:nvPr/>
          </p:nvSpPr>
          <p:spPr>
            <a:xfrm>
              <a:off x="7080800" y="1668659"/>
              <a:ext cx="361575" cy="313150"/>
            </a:xfrm>
            <a:custGeom>
              <a:avLst/>
              <a:gdLst/>
              <a:ahLst/>
              <a:cxnLst/>
              <a:rect l="l" t="t" r="r" b="b"/>
              <a:pathLst>
                <a:path w="14463" h="12526" extrusionOk="0">
                  <a:moveTo>
                    <a:pt x="3617" y="0"/>
                  </a:moveTo>
                  <a:lnTo>
                    <a:pt x="1" y="6262"/>
                  </a:lnTo>
                  <a:lnTo>
                    <a:pt x="3617" y="12526"/>
                  </a:lnTo>
                  <a:lnTo>
                    <a:pt x="10848" y="12526"/>
                  </a:lnTo>
                  <a:lnTo>
                    <a:pt x="14463" y="6262"/>
                  </a:lnTo>
                  <a:lnTo>
                    <a:pt x="1084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SzPts val="1400"/>
              </a:pPr>
              <a:endParaRPr/>
            </a:p>
          </p:txBody>
        </p:sp>
      </p:grpSp>
      <p:pic>
        <p:nvPicPr>
          <p:cNvPr id="751" name="Google Shape;751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79713" y="1623876"/>
            <a:ext cx="1660152" cy="1456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2" name="Google Shape;752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976562" y="3312177"/>
            <a:ext cx="2369002" cy="2077799"/>
          </a:xfrm>
          <a:prstGeom prst="rect">
            <a:avLst/>
          </a:prstGeom>
          <a:noFill/>
          <a:ln>
            <a:noFill/>
          </a:ln>
        </p:spPr>
      </p:pic>
      <p:sp>
        <p:nvSpPr>
          <p:cNvPr id="753" name="Google Shape;753;p11"/>
          <p:cNvSpPr/>
          <p:nvPr/>
        </p:nvSpPr>
        <p:spPr>
          <a:xfrm>
            <a:off x="4044459" y="5302536"/>
            <a:ext cx="246951" cy="246951"/>
          </a:xfrm>
          <a:custGeom>
            <a:avLst/>
            <a:gdLst/>
            <a:ahLst/>
            <a:cxnLst/>
            <a:rect l="l" t="t" r="r" b="b"/>
            <a:pathLst>
              <a:path w="16768" h="16768" extrusionOk="0">
                <a:moveTo>
                  <a:pt x="6510" y="0"/>
                </a:moveTo>
                <a:cubicBezTo>
                  <a:pt x="5794" y="0"/>
                  <a:pt x="5212" y="581"/>
                  <a:pt x="5212" y="1299"/>
                </a:cubicBezTo>
                <a:lnTo>
                  <a:pt x="5212" y="3914"/>
                </a:lnTo>
                <a:cubicBezTo>
                  <a:pt x="5212" y="4630"/>
                  <a:pt x="4631" y="5212"/>
                  <a:pt x="3913" y="5212"/>
                </a:cubicBezTo>
                <a:lnTo>
                  <a:pt x="1299" y="5212"/>
                </a:lnTo>
                <a:cubicBezTo>
                  <a:pt x="583" y="5212"/>
                  <a:pt x="1" y="5793"/>
                  <a:pt x="1" y="6511"/>
                </a:cubicBezTo>
                <a:lnTo>
                  <a:pt x="1" y="10258"/>
                </a:lnTo>
                <a:cubicBezTo>
                  <a:pt x="1" y="10975"/>
                  <a:pt x="582" y="11557"/>
                  <a:pt x="1299" y="11557"/>
                </a:cubicBezTo>
                <a:lnTo>
                  <a:pt x="3913" y="11557"/>
                </a:lnTo>
                <a:cubicBezTo>
                  <a:pt x="4629" y="11557"/>
                  <a:pt x="5212" y="12138"/>
                  <a:pt x="5212" y="12856"/>
                </a:cubicBezTo>
                <a:lnTo>
                  <a:pt x="5212" y="15468"/>
                </a:lnTo>
                <a:cubicBezTo>
                  <a:pt x="5212" y="16186"/>
                  <a:pt x="5793" y="16767"/>
                  <a:pt x="6510" y="16767"/>
                </a:cubicBezTo>
                <a:lnTo>
                  <a:pt x="10258" y="16767"/>
                </a:lnTo>
                <a:cubicBezTo>
                  <a:pt x="10975" y="16767"/>
                  <a:pt x="11556" y="16187"/>
                  <a:pt x="11556" y="15468"/>
                </a:cubicBezTo>
                <a:lnTo>
                  <a:pt x="11556" y="12855"/>
                </a:lnTo>
                <a:cubicBezTo>
                  <a:pt x="11556" y="12138"/>
                  <a:pt x="12137" y="11556"/>
                  <a:pt x="12855" y="11556"/>
                </a:cubicBezTo>
                <a:lnTo>
                  <a:pt x="15470" y="11556"/>
                </a:lnTo>
                <a:cubicBezTo>
                  <a:pt x="16186" y="11556"/>
                  <a:pt x="16768" y="10975"/>
                  <a:pt x="16768" y="10257"/>
                </a:cubicBezTo>
                <a:lnTo>
                  <a:pt x="16768" y="6510"/>
                </a:lnTo>
                <a:cubicBezTo>
                  <a:pt x="16768" y="5795"/>
                  <a:pt x="16186" y="5212"/>
                  <a:pt x="15470" y="5212"/>
                </a:cubicBezTo>
                <a:lnTo>
                  <a:pt x="12855" y="5212"/>
                </a:lnTo>
                <a:cubicBezTo>
                  <a:pt x="12139" y="5212"/>
                  <a:pt x="11556" y="4631"/>
                  <a:pt x="11556" y="3914"/>
                </a:cubicBezTo>
                <a:lnTo>
                  <a:pt x="11556" y="1299"/>
                </a:lnTo>
                <a:cubicBezTo>
                  <a:pt x="11556" y="582"/>
                  <a:pt x="10976" y="0"/>
                  <a:pt x="1025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SzPts val="1400"/>
            </a:pPr>
            <a:endParaRPr/>
          </a:p>
        </p:txBody>
      </p:sp>
      <p:pic>
        <p:nvPicPr>
          <p:cNvPr id="754" name="Google Shape;754;p11"/>
          <p:cNvPicPr preferRelativeResize="0">
            <a:picLocks noGrp="1"/>
          </p:cNvPicPr>
          <p:nvPr>
            <p:ph type="pic" idx="2"/>
          </p:nvPr>
        </p:nvPicPr>
        <p:blipFill rotWithShape="1">
          <a:blip r:embed="rId5">
            <a:alphaModFix/>
          </a:blip>
          <a:srcRect/>
          <a:stretch/>
        </p:blipFill>
        <p:spPr>
          <a:xfrm>
            <a:off x="4999325" y="2167764"/>
            <a:ext cx="3363300" cy="2522475"/>
          </a:xfrm>
          <a:prstGeom prst="hexagon">
            <a:avLst>
              <a:gd name="adj" fmla="val 25000"/>
              <a:gd name="vf" fmla="val 115470"/>
            </a:avLst>
          </a:prstGeom>
          <a:noFill/>
          <a:ln>
            <a:noFill/>
          </a:ln>
        </p:spPr>
      </p:pic>
      <p:grpSp>
        <p:nvGrpSpPr>
          <p:cNvPr id="755" name="Google Shape;755;p11"/>
          <p:cNvGrpSpPr/>
          <p:nvPr/>
        </p:nvGrpSpPr>
        <p:grpSpPr>
          <a:xfrm>
            <a:off x="5143214" y="2417745"/>
            <a:ext cx="492502" cy="434991"/>
            <a:chOff x="5233025" y="493775"/>
            <a:chExt cx="836025" cy="738400"/>
          </a:xfrm>
        </p:grpSpPr>
        <p:sp>
          <p:nvSpPr>
            <p:cNvPr id="756" name="Google Shape;756;p11"/>
            <p:cNvSpPr/>
            <p:nvPr/>
          </p:nvSpPr>
          <p:spPr>
            <a:xfrm>
              <a:off x="5233025" y="493775"/>
              <a:ext cx="836025" cy="738400"/>
            </a:xfrm>
            <a:custGeom>
              <a:avLst/>
              <a:gdLst/>
              <a:ahLst/>
              <a:cxnLst/>
              <a:rect l="l" t="t" r="r" b="b"/>
              <a:pathLst>
                <a:path w="33441" h="29536" extrusionOk="0">
                  <a:moveTo>
                    <a:pt x="9933" y="1"/>
                  </a:moveTo>
                  <a:cubicBezTo>
                    <a:pt x="8859" y="1"/>
                    <a:pt x="7865" y="575"/>
                    <a:pt x="7326" y="1507"/>
                  </a:cubicBezTo>
                  <a:lnTo>
                    <a:pt x="539" y="13263"/>
                  </a:lnTo>
                  <a:cubicBezTo>
                    <a:pt x="1" y="14194"/>
                    <a:pt x="1" y="15342"/>
                    <a:pt x="539" y="16273"/>
                  </a:cubicBezTo>
                  <a:lnTo>
                    <a:pt x="7326" y="28029"/>
                  </a:lnTo>
                  <a:cubicBezTo>
                    <a:pt x="7865" y="28961"/>
                    <a:pt x="8859" y="29535"/>
                    <a:pt x="9933" y="29535"/>
                  </a:cubicBezTo>
                  <a:lnTo>
                    <a:pt x="23508" y="29535"/>
                  </a:lnTo>
                  <a:cubicBezTo>
                    <a:pt x="24584" y="29535"/>
                    <a:pt x="25577" y="28961"/>
                    <a:pt x="26115" y="28029"/>
                  </a:cubicBezTo>
                  <a:lnTo>
                    <a:pt x="32903" y="16273"/>
                  </a:lnTo>
                  <a:cubicBezTo>
                    <a:pt x="33441" y="15342"/>
                    <a:pt x="33441" y="14195"/>
                    <a:pt x="32903" y="13263"/>
                  </a:cubicBezTo>
                  <a:lnTo>
                    <a:pt x="26115" y="1507"/>
                  </a:lnTo>
                  <a:cubicBezTo>
                    <a:pt x="25577" y="575"/>
                    <a:pt x="24584" y="1"/>
                    <a:pt x="2350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SzPts val="1400"/>
              </a:pPr>
              <a:endParaRPr/>
            </a:p>
          </p:txBody>
        </p:sp>
        <p:sp>
          <p:nvSpPr>
            <p:cNvPr id="757" name="Google Shape;757;p11"/>
            <p:cNvSpPr/>
            <p:nvPr/>
          </p:nvSpPr>
          <p:spPr>
            <a:xfrm>
              <a:off x="5441425" y="653375"/>
              <a:ext cx="419200" cy="419200"/>
            </a:xfrm>
            <a:custGeom>
              <a:avLst/>
              <a:gdLst/>
              <a:ahLst/>
              <a:cxnLst/>
              <a:rect l="l" t="t" r="r" b="b"/>
              <a:pathLst>
                <a:path w="16768" h="16768" extrusionOk="0">
                  <a:moveTo>
                    <a:pt x="6510" y="0"/>
                  </a:moveTo>
                  <a:cubicBezTo>
                    <a:pt x="5794" y="0"/>
                    <a:pt x="5212" y="581"/>
                    <a:pt x="5212" y="1299"/>
                  </a:cubicBezTo>
                  <a:lnTo>
                    <a:pt x="5212" y="3914"/>
                  </a:lnTo>
                  <a:cubicBezTo>
                    <a:pt x="5212" y="4630"/>
                    <a:pt x="4631" y="5212"/>
                    <a:pt x="3913" y="5212"/>
                  </a:cubicBezTo>
                  <a:lnTo>
                    <a:pt x="1299" y="5212"/>
                  </a:lnTo>
                  <a:cubicBezTo>
                    <a:pt x="583" y="5212"/>
                    <a:pt x="1" y="5793"/>
                    <a:pt x="1" y="6511"/>
                  </a:cubicBezTo>
                  <a:lnTo>
                    <a:pt x="1" y="10258"/>
                  </a:lnTo>
                  <a:cubicBezTo>
                    <a:pt x="1" y="10975"/>
                    <a:pt x="582" y="11557"/>
                    <a:pt x="1299" y="11557"/>
                  </a:cubicBezTo>
                  <a:lnTo>
                    <a:pt x="3913" y="11557"/>
                  </a:lnTo>
                  <a:cubicBezTo>
                    <a:pt x="4629" y="11557"/>
                    <a:pt x="5212" y="12138"/>
                    <a:pt x="5212" y="12856"/>
                  </a:cubicBezTo>
                  <a:lnTo>
                    <a:pt x="5212" y="15468"/>
                  </a:lnTo>
                  <a:cubicBezTo>
                    <a:pt x="5212" y="16186"/>
                    <a:pt x="5793" y="16767"/>
                    <a:pt x="6510" y="16767"/>
                  </a:cubicBezTo>
                  <a:lnTo>
                    <a:pt x="10258" y="16767"/>
                  </a:lnTo>
                  <a:cubicBezTo>
                    <a:pt x="10975" y="16767"/>
                    <a:pt x="11556" y="16187"/>
                    <a:pt x="11556" y="15468"/>
                  </a:cubicBezTo>
                  <a:lnTo>
                    <a:pt x="11556" y="12855"/>
                  </a:lnTo>
                  <a:cubicBezTo>
                    <a:pt x="11556" y="12138"/>
                    <a:pt x="12137" y="11556"/>
                    <a:pt x="12855" y="11556"/>
                  </a:cubicBezTo>
                  <a:lnTo>
                    <a:pt x="15470" y="11556"/>
                  </a:lnTo>
                  <a:cubicBezTo>
                    <a:pt x="16186" y="11556"/>
                    <a:pt x="16768" y="10975"/>
                    <a:pt x="16768" y="10257"/>
                  </a:cubicBezTo>
                  <a:lnTo>
                    <a:pt x="16768" y="6510"/>
                  </a:lnTo>
                  <a:cubicBezTo>
                    <a:pt x="16768" y="5795"/>
                    <a:pt x="16186" y="5212"/>
                    <a:pt x="15470" y="5212"/>
                  </a:cubicBezTo>
                  <a:lnTo>
                    <a:pt x="12855" y="5212"/>
                  </a:lnTo>
                  <a:cubicBezTo>
                    <a:pt x="12139" y="5212"/>
                    <a:pt x="11556" y="4631"/>
                    <a:pt x="11556" y="3914"/>
                  </a:cubicBezTo>
                  <a:lnTo>
                    <a:pt x="11556" y="1299"/>
                  </a:lnTo>
                  <a:cubicBezTo>
                    <a:pt x="11556" y="582"/>
                    <a:pt x="10976" y="0"/>
                    <a:pt x="1025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SzPts val="1400"/>
              </a:pPr>
              <a:endParaRPr/>
            </a:p>
          </p:txBody>
        </p:sp>
      </p:grpSp>
      <p:grpSp>
        <p:nvGrpSpPr>
          <p:cNvPr id="758" name="Google Shape;758;p11"/>
          <p:cNvGrpSpPr/>
          <p:nvPr/>
        </p:nvGrpSpPr>
        <p:grpSpPr>
          <a:xfrm>
            <a:off x="1660907" y="4131677"/>
            <a:ext cx="169857" cy="169848"/>
            <a:chOff x="266768" y="1721375"/>
            <a:chExt cx="397907" cy="397887"/>
          </a:xfrm>
        </p:grpSpPr>
        <p:sp>
          <p:nvSpPr>
            <p:cNvPr id="759" name="Google Shape;759;p11"/>
            <p:cNvSpPr/>
            <p:nvPr/>
          </p:nvSpPr>
          <p:spPr>
            <a:xfrm>
              <a:off x="454843" y="1791037"/>
              <a:ext cx="136218" cy="328222"/>
            </a:xfrm>
            <a:custGeom>
              <a:avLst/>
              <a:gdLst/>
              <a:ahLst/>
              <a:cxnLst/>
              <a:rect l="l" t="t" r="r" b="b"/>
              <a:pathLst>
                <a:path w="6527" h="15727" extrusionOk="0">
                  <a:moveTo>
                    <a:pt x="4957" y="1"/>
                  </a:moveTo>
                  <a:cubicBezTo>
                    <a:pt x="4645" y="1"/>
                    <a:pt x="4336" y="24"/>
                    <a:pt x="4028" y="69"/>
                  </a:cubicBezTo>
                  <a:cubicBezTo>
                    <a:pt x="2588" y="280"/>
                    <a:pt x="1700" y="890"/>
                    <a:pt x="1675" y="2250"/>
                  </a:cubicBezTo>
                  <a:lnTo>
                    <a:pt x="1675" y="5040"/>
                  </a:lnTo>
                  <a:cubicBezTo>
                    <a:pt x="1675" y="5348"/>
                    <a:pt x="1426" y="5599"/>
                    <a:pt x="1118" y="5599"/>
                  </a:cubicBezTo>
                  <a:lnTo>
                    <a:pt x="0" y="5599"/>
                  </a:lnTo>
                  <a:lnTo>
                    <a:pt x="0" y="6715"/>
                  </a:lnTo>
                  <a:lnTo>
                    <a:pt x="1118" y="6715"/>
                  </a:lnTo>
                  <a:cubicBezTo>
                    <a:pt x="1426" y="6715"/>
                    <a:pt x="1675" y="6965"/>
                    <a:pt x="1675" y="7274"/>
                  </a:cubicBezTo>
                  <a:lnTo>
                    <a:pt x="1675" y="15727"/>
                  </a:lnTo>
                  <a:lnTo>
                    <a:pt x="3352" y="15727"/>
                  </a:lnTo>
                  <a:lnTo>
                    <a:pt x="3352" y="7274"/>
                  </a:lnTo>
                  <a:cubicBezTo>
                    <a:pt x="3352" y="6965"/>
                    <a:pt x="3602" y="6715"/>
                    <a:pt x="3910" y="6715"/>
                  </a:cubicBezTo>
                  <a:lnTo>
                    <a:pt x="5709" y="6715"/>
                  </a:lnTo>
                  <a:lnTo>
                    <a:pt x="5987" y="5599"/>
                  </a:lnTo>
                  <a:lnTo>
                    <a:pt x="3910" y="5599"/>
                  </a:lnTo>
                  <a:cubicBezTo>
                    <a:pt x="3602" y="5599"/>
                    <a:pt x="3352" y="5348"/>
                    <a:pt x="3352" y="5040"/>
                  </a:cubicBezTo>
                  <a:lnTo>
                    <a:pt x="3352" y="3253"/>
                  </a:lnTo>
                  <a:cubicBezTo>
                    <a:pt x="3352" y="2316"/>
                    <a:pt x="3942" y="1677"/>
                    <a:pt x="4968" y="1504"/>
                  </a:cubicBezTo>
                  <a:cubicBezTo>
                    <a:pt x="5157" y="1473"/>
                    <a:pt x="5339" y="1460"/>
                    <a:pt x="5511" y="1460"/>
                  </a:cubicBezTo>
                  <a:cubicBezTo>
                    <a:pt x="5810" y="1460"/>
                    <a:pt x="6082" y="1498"/>
                    <a:pt x="6324" y="1546"/>
                  </a:cubicBezTo>
                  <a:lnTo>
                    <a:pt x="6526" y="182"/>
                  </a:lnTo>
                  <a:cubicBezTo>
                    <a:pt x="5988" y="62"/>
                    <a:pt x="5468" y="1"/>
                    <a:pt x="495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SzPts val="1400"/>
              </a:pPr>
              <a:endParaRPr/>
            </a:p>
          </p:txBody>
        </p:sp>
        <p:sp>
          <p:nvSpPr>
            <p:cNvPr id="760" name="Google Shape;760;p11"/>
            <p:cNvSpPr/>
            <p:nvPr/>
          </p:nvSpPr>
          <p:spPr>
            <a:xfrm>
              <a:off x="266768" y="1721375"/>
              <a:ext cx="397907" cy="397887"/>
            </a:xfrm>
            <a:custGeom>
              <a:avLst/>
              <a:gdLst/>
              <a:ahLst/>
              <a:cxnLst/>
              <a:rect l="l" t="t" r="r" b="b"/>
              <a:pathLst>
                <a:path w="19066" h="19065" extrusionOk="0">
                  <a:moveTo>
                    <a:pt x="2794" y="0"/>
                  </a:moveTo>
                  <a:cubicBezTo>
                    <a:pt x="1255" y="0"/>
                    <a:pt x="1" y="1253"/>
                    <a:pt x="1" y="2793"/>
                  </a:cubicBezTo>
                  <a:lnTo>
                    <a:pt x="1" y="16271"/>
                  </a:lnTo>
                  <a:cubicBezTo>
                    <a:pt x="1" y="17812"/>
                    <a:pt x="1255" y="19065"/>
                    <a:pt x="2794" y="19065"/>
                  </a:cubicBezTo>
                  <a:lnTo>
                    <a:pt x="9571" y="19065"/>
                  </a:lnTo>
                  <a:lnTo>
                    <a:pt x="9571" y="11171"/>
                  </a:lnTo>
                  <a:lnTo>
                    <a:pt x="8453" y="11171"/>
                  </a:lnTo>
                  <a:cubicBezTo>
                    <a:pt x="8145" y="11171"/>
                    <a:pt x="7896" y="10920"/>
                    <a:pt x="7896" y="10612"/>
                  </a:cubicBezTo>
                  <a:lnTo>
                    <a:pt x="7896" y="8378"/>
                  </a:lnTo>
                  <a:cubicBezTo>
                    <a:pt x="7896" y="8070"/>
                    <a:pt x="8145" y="7819"/>
                    <a:pt x="8453" y="7819"/>
                  </a:cubicBezTo>
                  <a:lnTo>
                    <a:pt x="9571" y="7819"/>
                  </a:lnTo>
                  <a:lnTo>
                    <a:pt x="9571" y="5836"/>
                  </a:lnTo>
                  <a:cubicBezTo>
                    <a:pt x="9571" y="3710"/>
                    <a:pt x="10741" y="2615"/>
                    <a:pt x="12878" y="2302"/>
                  </a:cubicBezTo>
                  <a:cubicBezTo>
                    <a:pt x="13231" y="2249"/>
                    <a:pt x="13591" y="2223"/>
                    <a:pt x="13956" y="2223"/>
                  </a:cubicBezTo>
                  <a:cubicBezTo>
                    <a:pt x="14725" y="2223"/>
                    <a:pt x="15517" y="2339"/>
                    <a:pt x="16318" y="2567"/>
                  </a:cubicBezTo>
                  <a:cubicBezTo>
                    <a:pt x="16589" y="2643"/>
                    <a:pt x="16759" y="2908"/>
                    <a:pt x="16718" y="3186"/>
                  </a:cubicBezTo>
                  <a:lnTo>
                    <a:pt x="16352" y="5650"/>
                  </a:lnTo>
                  <a:cubicBezTo>
                    <a:pt x="16329" y="5806"/>
                    <a:pt x="16240" y="5944"/>
                    <a:pt x="16111" y="6031"/>
                  </a:cubicBezTo>
                  <a:cubicBezTo>
                    <a:pt x="16006" y="6102"/>
                    <a:pt x="15912" y="6127"/>
                    <a:pt x="15818" y="6127"/>
                  </a:cubicBezTo>
                  <a:cubicBezTo>
                    <a:pt x="15717" y="6127"/>
                    <a:pt x="15614" y="6098"/>
                    <a:pt x="15494" y="6068"/>
                  </a:cubicBezTo>
                  <a:cubicBezTo>
                    <a:pt x="15202" y="5995"/>
                    <a:pt x="14879" y="5914"/>
                    <a:pt x="14527" y="5914"/>
                  </a:cubicBezTo>
                  <a:cubicBezTo>
                    <a:pt x="14409" y="5914"/>
                    <a:pt x="14289" y="5923"/>
                    <a:pt x="14165" y="5944"/>
                  </a:cubicBezTo>
                  <a:cubicBezTo>
                    <a:pt x="13534" y="6050"/>
                    <a:pt x="13481" y="6333"/>
                    <a:pt x="13481" y="6590"/>
                  </a:cubicBezTo>
                  <a:lnTo>
                    <a:pt x="13481" y="7819"/>
                  </a:lnTo>
                  <a:lnTo>
                    <a:pt x="15715" y="7819"/>
                  </a:lnTo>
                  <a:cubicBezTo>
                    <a:pt x="15887" y="7819"/>
                    <a:pt x="16048" y="7899"/>
                    <a:pt x="16154" y="8035"/>
                  </a:cubicBezTo>
                  <a:cubicBezTo>
                    <a:pt x="16260" y="8169"/>
                    <a:pt x="16297" y="8346"/>
                    <a:pt x="16256" y="8513"/>
                  </a:cubicBezTo>
                  <a:lnTo>
                    <a:pt x="15697" y="10747"/>
                  </a:lnTo>
                  <a:cubicBezTo>
                    <a:pt x="15635" y="10996"/>
                    <a:pt x="15412" y="11170"/>
                    <a:pt x="15156" y="11170"/>
                  </a:cubicBezTo>
                  <a:lnTo>
                    <a:pt x="13481" y="11170"/>
                  </a:lnTo>
                  <a:lnTo>
                    <a:pt x="13481" y="19065"/>
                  </a:lnTo>
                  <a:lnTo>
                    <a:pt x="16272" y="19065"/>
                  </a:lnTo>
                  <a:cubicBezTo>
                    <a:pt x="17813" y="19065"/>
                    <a:pt x="19066" y="17810"/>
                    <a:pt x="19066" y="16271"/>
                  </a:cubicBezTo>
                  <a:lnTo>
                    <a:pt x="19066" y="2793"/>
                  </a:lnTo>
                  <a:cubicBezTo>
                    <a:pt x="19066" y="1253"/>
                    <a:pt x="17813" y="0"/>
                    <a:pt x="1627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SzPts val="1400"/>
              </a:pPr>
              <a:endParaRPr/>
            </a:p>
          </p:txBody>
        </p:sp>
      </p:grpSp>
      <p:grpSp>
        <p:nvGrpSpPr>
          <p:cNvPr id="761" name="Google Shape;761;p11"/>
          <p:cNvGrpSpPr/>
          <p:nvPr/>
        </p:nvGrpSpPr>
        <p:grpSpPr>
          <a:xfrm>
            <a:off x="1634691" y="3818169"/>
            <a:ext cx="207146" cy="207156"/>
            <a:chOff x="864491" y="1723250"/>
            <a:chExt cx="397866" cy="397887"/>
          </a:xfrm>
        </p:grpSpPr>
        <p:sp>
          <p:nvSpPr>
            <p:cNvPr id="762" name="Google Shape;762;p11"/>
            <p:cNvSpPr/>
            <p:nvPr/>
          </p:nvSpPr>
          <p:spPr>
            <a:xfrm>
              <a:off x="935197" y="1793977"/>
              <a:ext cx="256451" cy="256430"/>
            </a:xfrm>
            <a:custGeom>
              <a:avLst/>
              <a:gdLst/>
              <a:ahLst/>
              <a:cxnLst/>
              <a:rect l="l" t="t" r="r" b="b"/>
              <a:pathLst>
                <a:path w="12288" h="12287" extrusionOk="0">
                  <a:moveTo>
                    <a:pt x="10053" y="1117"/>
                  </a:moveTo>
                  <a:cubicBezTo>
                    <a:pt x="10669" y="1117"/>
                    <a:pt x="11171" y="1617"/>
                    <a:pt x="11171" y="2233"/>
                  </a:cubicBezTo>
                  <a:cubicBezTo>
                    <a:pt x="11170" y="2850"/>
                    <a:pt x="10669" y="3351"/>
                    <a:pt x="10053" y="3351"/>
                  </a:cubicBezTo>
                  <a:cubicBezTo>
                    <a:pt x="9438" y="3351"/>
                    <a:pt x="8937" y="2850"/>
                    <a:pt x="8937" y="2233"/>
                  </a:cubicBezTo>
                  <a:cubicBezTo>
                    <a:pt x="8937" y="1617"/>
                    <a:pt x="9438" y="1117"/>
                    <a:pt x="10053" y="1117"/>
                  </a:cubicBezTo>
                  <a:close/>
                  <a:moveTo>
                    <a:pt x="6144" y="2233"/>
                  </a:moveTo>
                  <a:cubicBezTo>
                    <a:pt x="8300" y="2233"/>
                    <a:pt x="10053" y="3988"/>
                    <a:pt x="10053" y="6144"/>
                  </a:cubicBezTo>
                  <a:cubicBezTo>
                    <a:pt x="10053" y="8299"/>
                    <a:pt x="8300" y="10054"/>
                    <a:pt x="6144" y="10054"/>
                  </a:cubicBezTo>
                  <a:cubicBezTo>
                    <a:pt x="3989" y="10054"/>
                    <a:pt x="2234" y="8299"/>
                    <a:pt x="2234" y="6144"/>
                  </a:cubicBezTo>
                  <a:cubicBezTo>
                    <a:pt x="2234" y="3988"/>
                    <a:pt x="3987" y="2233"/>
                    <a:pt x="6144" y="2233"/>
                  </a:cubicBezTo>
                  <a:close/>
                  <a:moveTo>
                    <a:pt x="1675" y="1"/>
                  </a:moveTo>
                  <a:cubicBezTo>
                    <a:pt x="752" y="1"/>
                    <a:pt x="0" y="751"/>
                    <a:pt x="0" y="1676"/>
                  </a:cubicBezTo>
                  <a:lnTo>
                    <a:pt x="0" y="10611"/>
                  </a:lnTo>
                  <a:cubicBezTo>
                    <a:pt x="0" y="11536"/>
                    <a:pt x="752" y="12286"/>
                    <a:pt x="1675" y="12286"/>
                  </a:cubicBezTo>
                  <a:lnTo>
                    <a:pt x="10612" y="12286"/>
                  </a:lnTo>
                  <a:cubicBezTo>
                    <a:pt x="11536" y="12286"/>
                    <a:pt x="12288" y="11536"/>
                    <a:pt x="12288" y="10611"/>
                  </a:cubicBezTo>
                  <a:lnTo>
                    <a:pt x="12288" y="1676"/>
                  </a:lnTo>
                  <a:cubicBezTo>
                    <a:pt x="12288" y="752"/>
                    <a:pt x="11536" y="1"/>
                    <a:pt x="1061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SzPts val="1400"/>
              </a:pPr>
              <a:endParaRPr/>
            </a:p>
          </p:txBody>
        </p:sp>
        <p:sp>
          <p:nvSpPr>
            <p:cNvPr id="763" name="Google Shape;763;p11"/>
            <p:cNvSpPr/>
            <p:nvPr/>
          </p:nvSpPr>
          <p:spPr>
            <a:xfrm>
              <a:off x="1005109" y="1863910"/>
              <a:ext cx="116622" cy="116559"/>
            </a:xfrm>
            <a:custGeom>
              <a:avLst/>
              <a:gdLst/>
              <a:ahLst/>
              <a:cxnLst/>
              <a:rect l="l" t="t" r="r" b="b"/>
              <a:pathLst>
                <a:path w="5588" h="5585" extrusionOk="0">
                  <a:moveTo>
                    <a:pt x="2794" y="0"/>
                  </a:moveTo>
                  <a:cubicBezTo>
                    <a:pt x="1255" y="0"/>
                    <a:pt x="1" y="1252"/>
                    <a:pt x="1" y="2793"/>
                  </a:cubicBezTo>
                  <a:cubicBezTo>
                    <a:pt x="1" y="4332"/>
                    <a:pt x="1255" y="5585"/>
                    <a:pt x="2794" y="5585"/>
                  </a:cubicBezTo>
                  <a:cubicBezTo>
                    <a:pt x="4333" y="5585"/>
                    <a:pt x="5587" y="4332"/>
                    <a:pt x="5587" y="2793"/>
                  </a:cubicBezTo>
                  <a:cubicBezTo>
                    <a:pt x="5587" y="1252"/>
                    <a:pt x="4333" y="0"/>
                    <a:pt x="279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SzPts val="1400"/>
              </a:pPr>
              <a:endParaRPr/>
            </a:p>
          </p:txBody>
        </p:sp>
        <p:sp>
          <p:nvSpPr>
            <p:cNvPr id="764" name="Google Shape;764;p11"/>
            <p:cNvSpPr/>
            <p:nvPr/>
          </p:nvSpPr>
          <p:spPr>
            <a:xfrm>
              <a:off x="864491" y="1723250"/>
              <a:ext cx="397866" cy="397887"/>
            </a:xfrm>
            <a:custGeom>
              <a:avLst/>
              <a:gdLst/>
              <a:ahLst/>
              <a:cxnLst/>
              <a:rect l="l" t="t" r="r" b="b"/>
              <a:pathLst>
                <a:path w="19064" h="19065" extrusionOk="0">
                  <a:moveTo>
                    <a:pt x="14000" y="2271"/>
                  </a:moveTo>
                  <a:cubicBezTo>
                    <a:pt x="15539" y="2271"/>
                    <a:pt x="16794" y="3524"/>
                    <a:pt x="16794" y="5065"/>
                  </a:cubicBezTo>
                  <a:lnTo>
                    <a:pt x="16794" y="14000"/>
                  </a:lnTo>
                  <a:cubicBezTo>
                    <a:pt x="16794" y="15541"/>
                    <a:pt x="15539" y="16793"/>
                    <a:pt x="14000" y="16793"/>
                  </a:cubicBezTo>
                  <a:lnTo>
                    <a:pt x="5063" y="16793"/>
                  </a:lnTo>
                  <a:cubicBezTo>
                    <a:pt x="3524" y="16793"/>
                    <a:pt x="2272" y="15541"/>
                    <a:pt x="2272" y="14000"/>
                  </a:cubicBezTo>
                  <a:lnTo>
                    <a:pt x="2272" y="5065"/>
                  </a:lnTo>
                  <a:cubicBezTo>
                    <a:pt x="2272" y="3524"/>
                    <a:pt x="3524" y="2271"/>
                    <a:pt x="5063" y="2271"/>
                  </a:cubicBezTo>
                  <a:close/>
                  <a:moveTo>
                    <a:pt x="2829" y="0"/>
                  </a:moveTo>
                  <a:cubicBezTo>
                    <a:pt x="1290" y="0"/>
                    <a:pt x="0" y="1290"/>
                    <a:pt x="0" y="2831"/>
                  </a:cubicBezTo>
                  <a:lnTo>
                    <a:pt x="0" y="16234"/>
                  </a:lnTo>
                  <a:cubicBezTo>
                    <a:pt x="0" y="17775"/>
                    <a:pt x="1290" y="19065"/>
                    <a:pt x="2829" y="19065"/>
                  </a:cubicBezTo>
                  <a:lnTo>
                    <a:pt x="16235" y="19065"/>
                  </a:lnTo>
                  <a:cubicBezTo>
                    <a:pt x="17774" y="19065"/>
                    <a:pt x="19063" y="17775"/>
                    <a:pt x="19063" y="16234"/>
                  </a:cubicBezTo>
                  <a:lnTo>
                    <a:pt x="19063" y="2831"/>
                  </a:lnTo>
                  <a:cubicBezTo>
                    <a:pt x="19063" y="1290"/>
                    <a:pt x="17774" y="0"/>
                    <a:pt x="1623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SzPts val="1400"/>
              </a:pPr>
              <a:endParaRPr/>
            </a:p>
          </p:txBody>
        </p:sp>
      </p:grpSp>
      <p:sp>
        <p:nvSpPr>
          <p:cNvPr id="765" name="Google Shape;765;p11"/>
          <p:cNvSpPr/>
          <p:nvPr/>
        </p:nvSpPr>
        <p:spPr>
          <a:xfrm>
            <a:off x="1655894" y="4364544"/>
            <a:ext cx="185943" cy="151656"/>
          </a:xfrm>
          <a:custGeom>
            <a:avLst/>
            <a:gdLst/>
            <a:ahLst/>
            <a:cxnLst/>
            <a:rect l="l" t="t" r="r" b="b"/>
            <a:pathLst>
              <a:path w="19122" h="15596" extrusionOk="0">
                <a:moveTo>
                  <a:pt x="12981" y="0"/>
                </a:moveTo>
                <a:cubicBezTo>
                  <a:pt x="12091" y="0"/>
                  <a:pt x="10821" y="352"/>
                  <a:pt x="9915" y="1352"/>
                </a:cubicBezTo>
                <a:cubicBezTo>
                  <a:pt x="9203" y="2141"/>
                  <a:pt x="8847" y="3174"/>
                  <a:pt x="8856" y="4430"/>
                </a:cubicBezTo>
                <a:cubicBezTo>
                  <a:pt x="6243" y="4110"/>
                  <a:pt x="4101" y="2933"/>
                  <a:pt x="2323" y="846"/>
                </a:cubicBezTo>
                <a:cubicBezTo>
                  <a:pt x="2216" y="723"/>
                  <a:pt x="2064" y="650"/>
                  <a:pt x="1902" y="650"/>
                </a:cubicBezTo>
                <a:cubicBezTo>
                  <a:pt x="1875" y="650"/>
                  <a:pt x="1848" y="652"/>
                  <a:pt x="1820" y="656"/>
                </a:cubicBezTo>
                <a:cubicBezTo>
                  <a:pt x="1631" y="683"/>
                  <a:pt x="1468" y="805"/>
                  <a:pt x="1391" y="977"/>
                </a:cubicBezTo>
                <a:cubicBezTo>
                  <a:pt x="695" y="2512"/>
                  <a:pt x="701" y="3895"/>
                  <a:pt x="1403" y="5113"/>
                </a:cubicBezTo>
                <a:cubicBezTo>
                  <a:pt x="1389" y="5111"/>
                  <a:pt x="1374" y="5111"/>
                  <a:pt x="1360" y="5111"/>
                </a:cubicBezTo>
                <a:cubicBezTo>
                  <a:pt x="1076" y="5111"/>
                  <a:pt x="803" y="5375"/>
                  <a:pt x="824" y="5707"/>
                </a:cubicBezTo>
                <a:cubicBezTo>
                  <a:pt x="916" y="7101"/>
                  <a:pt x="1428" y="8182"/>
                  <a:pt x="2351" y="8934"/>
                </a:cubicBezTo>
                <a:cubicBezTo>
                  <a:pt x="2176" y="9073"/>
                  <a:pt x="2102" y="9307"/>
                  <a:pt x="2164" y="9524"/>
                </a:cubicBezTo>
                <a:cubicBezTo>
                  <a:pt x="2456" y="10535"/>
                  <a:pt x="3310" y="11633"/>
                  <a:pt x="4615" y="12155"/>
                </a:cubicBezTo>
                <a:cubicBezTo>
                  <a:pt x="3657" y="12655"/>
                  <a:pt x="2516" y="12903"/>
                  <a:pt x="1345" y="12903"/>
                </a:cubicBezTo>
                <a:cubicBezTo>
                  <a:pt x="1111" y="12903"/>
                  <a:pt x="876" y="12893"/>
                  <a:pt x="641" y="12873"/>
                </a:cubicBezTo>
                <a:cubicBezTo>
                  <a:pt x="628" y="12872"/>
                  <a:pt x="615" y="12872"/>
                  <a:pt x="603" y="12872"/>
                </a:cubicBezTo>
                <a:cubicBezTo>
                  <a:pt x="362" y="12872"/>
                  <a:pt x="155" y="13031"/>
                  <a:pt x="78" y="13266"/>
                </a:cubicBezTo>
                <a:cubicBezTo>
                  <a:pt x="0" y="13512"/>
                  <a:pt x="113" y="13788"/>
                  <a:pt x="334" y="13922"/>
                </a:cubicBezTo>
                <a:cubicBezTo>
                  <a:pt x="1162" y="14423"/>
                  <a:pt x="3243" y="15596"/>
                  <a:pt x="6294" y="15596"/>
                </a:cubicBezTo>
                <a:cubicBezTo>
                  <a:pt x="14568" y="15596"/>
                  <a:pt x="17244" y="8279"/>
                  <a:pt x="17244" y="4736"/>
                </a:cubicBezTo>
                <a:cubicBezTo>
                  <a:pt x="17241" y="4515"/>
                  <a:pt x="17243" y="4541"/>
                  <a:pt x="17230" y="4426"/>
                </a:cubicBezTo>
                <a:cubicBezTo>
                  <a:pt x="17250" y="4403"/>
                  <a:pt x="17326" y="4347"/>
                  <a:pt x="17386" y="4301"/>
                </a:cubicBezTo>
                <a:cubicBezTo>
                  <a:pt x="17696" y="4067"/>
                  <a:pt x="18237" y="3680"/>
                  <a:pt x="18983" y="2590"/>
                </a:cubicBezTo>
                <a:cubicBezTo>
                  <a:pt x="19121" y="2386"/>
                  <a:pt x="19111" y="2118"/>
                  <a:pt x="18957" y="1925"/>
                </a:cubicBezTo>
                <a:cubicBezTo>
                  <a:pt x="18840" y="1779"/>
                  <a:pt x="18708" y="1722"/>
                  <a:pt x="18558" y="1722"/>
                </a:cubicBezTo>
                <a:cubicBezTo>
                  <a:pt x="18451" y="1722"/>
                  <a:pt x="18336" y="1751"/>
                  <a:pt x="18212" y="1799"/>
                </a:cubicBezTo>
                <a:cubicBezTo>
                  <a:pt x="18352" y="1553"/>
                  <a:pt x="18467" y="1291"/>
                  <a:pt x="18559" y="1014"/>
                </a:cubicBezTo>
                <a:cubicBezTo>
                  <a:pt x="18631" y="800"/>
                  <a:pt x="18553" y="614"/>
                  <a:pt x="18382" y="465"/>
                </a:cubicBezTo>
                <a:cubicBezTo>
                  <a:pt x="18282" y="379"/>
                  <a:pt x="18151" y="335"/>
                  <a:pt x="18020" y="335"/>
                </a:cubicBezTo>
                <a:cubicBezTo>
                  <a:pt x="17928" y="335"/>
                  <a:pt x="17837" y="356"/>
                  <a:pt x="17754" y="398"/>
                </a:cubicBezTo>
                <a:cubicBezTo>
                  <a:pt x="16848" y="856"/>
                  <a:pt x="16172" y="1054"/>
                  <a:pt x="15873" y="1113"/>
                </a:cubicBezTo>
                <a:cubicBezTo>
                  <a:pt x="15090" y="395"/>
                  <a:pt x="14251" y="0"/>
                  <a:pt x="12981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SzPts val="1400"/>
            </a:pPr>
            <a:endParaRPr/>
          </a:p>
        </p:txBody>
      </p:sp>
      <p:grpSp>
        <p:nvGrpSpPr>
          <p:cNvPr id="766" name="Google Shape;766;p11"/>
          <p:cNvGrpSpPr/>
          <p:nvPr/>
        </p:nvGrpSpPr>
        <p:grpSpPr>
          <a:xfrm>
            <a:off x="1648688" y="4600090"/>
            <a:ext cx="204708" cy="144191"/>
            <a:chOff x="-1199300" y="3279250"/>
            <a:chExt cx="293025" cy="206400"/>
          </a:xfrm>
        </p:grpSpPr>
        <p:sp>
          <p:nvSpPr>
            <p:cNvPr id="767" name="Google Shape;767;p11"/>
            <p:cNvSpPr/>
            <p:nvPr/>
          </p:nvSpPr>
          <p:spPr>
            <a:xfrm>
              <a:off x="-1183550" y="3395050"/>
              <a:ext cx="261525" cy="90600"/>
            </a:xfrm>
            <a:custGeom>
              <a:avLst/>
              <a:gdLst/>
              <a:ahLst/>
              <a:cxnLst/>
              <a:rect l="l" t="t" r="r" b="b"/>
              <a:pathLst>
                <a:path w="10461" h="3624" extrusionOk="0">
                  <a:moveTo>
                    <a:pt x="3498" y="0"/>
                  </a:moveTo>
                  <a:lnTo>
                    <a:pt x="1" y="3529"/>
                  </a:lnTo>
                  <a:cubicBezTo>
                    <a:pt x="127" y="3623"/>
                    <a:pt x="284" y="3623"/>
                    <a:pt x="442" y="3623"/>
                  </a:cubicBezTo>
                  <a:lnTo>
                    <a:pt x="10051" y="3623"/>
                  </a:lnTo>
                  <a:cubicBezTo>
                    <a:pt x="10208" y="3623"/>
                    <a:pt x="10366" y="3560"/>
                    <a:pt x="10460" y="3529"/>
                  </a:cubicBezTo>
                  <a:lnTo>
                    <a:pt x="6963" y="0"/>
                  </a:lnTo>
                  <a:lnTo>
                    <a:pt x="5986" y="977"/>
                  </a:lnTo>
                  <a:cubicBezTo>
                    <a:pt x="5797" y="1166"/>
                    <a:pt x="5522" y="1260"/>
                    <a:pt x="5242" y="1260"/>
                  </a:cubicBezTo>
                  <a:cubicBezTo>
                    <a:pt x="4963" y="1260"/>
                    <a:pt x="4679" y="1166"/>
                    <a:pt x="4474" y="977"/>
                  </a:cubicBezTo>
                  <a:lnTo>
                    <a:pt x="3498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SzPts val="1400"/>
              </a:pPr>
              <a:endParaRPr/>
            </a:p>
          </p:txBody>
        </p:sp>
        <p:sp>
          <p:nvSpPr>
            <p:cNvPr id="768" name="Google Shape;768;p11"/>
            <p:cNvSpPr/>
            <p:nvPr/>
          </p:nvSpPr>
          <p:spPr>
            <a:xfrm>
              <a:off x="-1184325" y="3279250"/>
              <a:ext cx="261500" cy="129400"/>
            </a:xfrm>
            <a:custGeom>
              <a:avLst/>
              <a:gdLst/>
              <a:ahLst/>
              <a:cxnLst/>
              <a:rect l="l" t="t" r="r" b="b"/>
              <a:pathLst>
                <a:path w="10460" h="5176" extrusionOk="0">
                  <a:moveTo>
                    <a:pt x="410" y="1"/>
                  </a:moveTo>
                  <a:cubicBezTo>
                    <a:pt x="252" y="1"/>
                    <a:pt x="95" y="64"/>
                    <a:pt x="0" y="95"/>
                  </a:cubicBezTo>
                  <a:lnTo>
                    <a:pt x="3781" y="3876"/>
                  </a:lnTo>
                  <a:lnTo>
                    <a:pt x="4978" y="5105"/>
                  </a:lnTo>
                  <a:cubicBezTo>
                    <a:pt x="5041" y="5152"/>
                    <a:pt x="5143" y="5175"/>
                    <a:pt x="5246" y="5175"/>
                  </a:cubicBezTo>
                  <a:cubicBezTo>
                    <a:pt x="5348" y="5175"/>
                    <a:pt x="5450" y="5152"/>
                    <a:pt x="5513" y="5105"/>
                  </a:cubicBezTo>
                  <a:lnTo>
                    <a:pt x="6711" y="3876"/>
                  </a:lnTo>
                  <a:lnTo>
                    <a:pt x="10460" y="95"/>
                  </a:lnTo>
                  <a:cubicBezTo>
                    <a:pt x="10334" y="1"/>
                    <a:pt x="10176" y="1"/>
                    <a:pt x="1001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SzPts val="1400"/>
              </a:pPr>
              <a:endParaRPr/>
            </a:p>
          </p:txBody>
        </p:sp>
        <p:sp>
          <p:nvSpPr>
            <p:cNvPr id="769" name="Google Shape;769;p11"/>
            <p:cNvSpPr/>
            <p:nvPr/>
          </p:nvSpPr>
          <p:spPr>
            <a:xfrm>
              <a:off x="-1199300" y="3294225"/>
              <a:ext cx="90600" cy="175650"/>
            </a:xfrm>
            <a:custGeom>
              <a:avLst/>
              <a:gdLst/>
              <a:ahLst/>
              <a:cxnLst/>
              <a:rect l="l" t="t" r="r" b="b"/>
              <a:pathLst>
                <a:path w="3624" h="7026" extrusionOk="0">
                  <a:moveTo>
                    <a:pt x="126" y="0"/>
                  </a:moveTo>
                  <a:cubicBezTo>
                    <a:pt x="32" y="126"/>
                    <a:pt x="0" y="284"/>
                    <a:pt x="0" y="441"/>
                  </a:cubicBezTo>
                  <a:lnTo>
                    <a:pt x="0" y="6585"/>
                  </a:lnTo>
                  <a:cubicBezTo>
                    <a:pt x="0" y="6742"/>
                    <a:pt x="32" y="6900"/>
                    <a:pt x="126" y="7026"/>
                  </a:cubicBezTo>
                  <a:lnTo>
                    <a:pt x="3624" y="3466"/>
                  </a:lnTo>
                  <a:lnTo>
                    <a:pt x="126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SzPts val="1400"/>
              </a:pPr>
              <a:endParaRPr/>
            </a:p>
          </p:txBody>
        </p:sp>
        <p:sp>
          <p:nvSpPr>
            <p:cNvPr id="770" name="Google Shape;770;p11"/>
            <p:cNvSpPr/>
            <p:nvPr/>
          </p:nvSpPr>
          <p:spPr>
            <a:xfrm>
              <a:off x="-996875" y="3294225"/>
              <a:ext cx="90600" cy="177225"/>
            </a:xfrm>
            <a:custGeom>
              <a:avLst/>
              <a:gdLst/>
              <a:ahLst/>
              <a:cxnLst/>
              <a:rect l="l" t="t" r="r" b="b"/>
              <a:pathLst>
                <a:path w="3624" h="7089" extrusionOk="0">
                  <a:moveTo>
                    <a:pt x="3529" y="0"/>
                  </a:moveTo>
                  <a:lnTo>
                    <a:pt x="0" y="3529"/>
                  </a:lnTo>
                  <a:lnTo>
                    <a:pt x="3529" y="7089"/>
                  </a:lnTo>
                  <a:cubicBezTo>
                    <a:pt x="3592" y="6963"/>
                    <a:pt x="3623" y="6805"/>
                    <a:pt x="3623" y="6648"/>
                  </a:cubicBezTo>
                  <a:lnTo>
                    <a:pt x="3623" y="504"/>
                  </a:lnTo>
                  <a:cubicBezTo>
                    <a:pt x="3592" y="284"/>
                    <a:pt x="3560" y="126"/>
                    <a:pt x="352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SzPts val="1400"/>
              </a:pPr>
              <a:endParaRPr/>
            </a:p>
          </p:txBody>
        </p:sp>
      </p:grpSp>
      <p:sp>
        <p:nvSpPr>
          <p:cNvPr id="771" name="Google Shape;771;p11"/>
          <p:cNvSpPr txBox="1"/>
          <p:nvPr/>
        </p:nvSpPr>
        <p:spPr>
          <a:xfrm>
            <a:off x="1790104" y="3801771"/>
            <a:ext cx="2219096" cy="246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SzPts val="1000"/>
            </a:pPr>
            <a:r>
              <a:rPr lang="es-CO" sz="1000">
                <a:solidFill>
                  <a:srgbClr val="005275"/>
                </a:solidFill>
                <a:latin typeface="Calibri"/>
                <a:ea typeface="Calibri"/>
                <a:cs typeface="Calibri"/>
                <a:sym typeface="Calibri"/>
              </a:rPr>
              <a:t>HospitalSanjosePopayan</a:t>
            </a:r>
            <a:endParaRPr sz="1000">
              <a:solidFill>
                <a:srgbClr val="00527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2" name="Google Shape;772;p11"/>
          <p:cNvSpPr txBox="1"/>
          <p:nvPr/>
        </p:nvSpPr>
        <p:spPr>
          <a:xfrm>
            <a:off x="1809661" y="4083210"/>
            <a:ext cx="3361956" cy="246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SzPts val="1000"/>
            </a:pPr>
            <a:r>
              <a:rPr lang="es-CO" sz="1000">
                <a:solidFill>
                  <a:srgbClr val="005275"/>
                </a:solidFill>
                <a:latin typeface="Calibri"/>
                <a:ea typeface="Calibri"/>
                <a:cs typeface="Calibri"/>
                <a:sym typeface="Calibri"/>
              </a:rPr>
              <a:t>HospitalUniversitarioSanjosePopayan</a:t>
            </a:r>
            <a:endParaRPr sz="1000">
              <a:solidFill>
                <a:srgbClr val="00527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3" name="Google Shape;773;p11"/>
          <p:cNvSpPr txBox="1"/>
          <p:nvPr/>
        </p:nvSpPr>
        <p:spPr>
          <a:xfrm>
            <a:off x="1790104" y="4324422"/>
            <a:ext cx="2219096" cy="246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SzPts val="1000"/>
            </a:pPr>
            <a:r>
              <a:rPr lang="es-CO" sz="1000">
                <a:solidFill>
                  <a:srgbClr val="005275"/>
                </a:solidFill>
                <a:latin typeface="Calibri"/>
                <a:ea typeface="Calibri"/>
                <a:cs typeface="Calibri"/>
                <a:sym typeface="Calibri"/>
              </a:rPr>
              <a:t>SanjosePopayan</a:t>
            </a:r>
            <a:endParaRPr sz="1000">
              <a:solidFill>
                <a:srgbClr val="00527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4" name="Google Shape;774;p11"/>
          <p:cNvSpPr txBox="1"/>
          <p:nvPr/>
        </p:nvSpPr>
        <p:spPr>
          <a:xfrm>
            <a:off x="1792967" y="4537968"/>
            <a:ext cx="2535930" cy="246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SzPts val="1000"/>
            </a:pPr>
            <a:r>
              <a:rPr lang="es-CO" sz="1000">
                <a:solidFill>
                  <a:srgbClr val="005275"/>
                </a:solidFill>
                <a:latin typeface="Calibri"/>
                <a:ea typeface="Calibri"/>
                <a:cs typeface="Calibri"/>
                <a:sym typeface="Calibri"/>
              </a:rPr>
              <a:t>Siau@hospitalsanjose.gov.co</a:t>
            </a:r>
            <a:endParaRPr sz="1000">
              <a:solidFill>
                <a:srgbClr val="00527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Hospital Emergency Nurse by Slidesgo">
  <a:themeElements>
    <a:clrScheme name="Simple Light">
      <a:dk1>
        <a:srgbClr val="0D2B4F"/>
      </a:dk1>
      <a:lt1>
        <a:srgbClr val="FFFFFF"/>
      </a:lt1>
      <a:dk2>
        <a:srgbClr val="D6F3FF"/>
      </a:dk2>
      <a:lt2>
        <a:srgbClr val="00F1B9"/>
      </a:lt2>
      <a:accent1>
        <a:srgbClr val="00ACDC"/>
      </a:accent1>
      <a:accent2>
        <a:srgbClr val="0067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0D2B4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1050</TotalTime>
  <Words>422</Words>
  <Application>Microsoft Office PowerPoint</Application>
  <PresentationFormat>Carta (216 x 279 mm)</PresentationFormat>
  <Paragraphs>66</Paragraphs>
  <Slides>13</Slides>
  <Notes>9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23" baseType="lpstr">
      <vt:lpstr>Tomorrow Semi Bold</vt:lpstr>
      <vt:lpstr>Nunito Light</vt:lpstr>
      <vt:lpstr>Arial</vt:lpstr>
      <vt:lpstr>Tomorrow</vt:lpstr>
      <vt:lpstr>DM Sans</vt:lpstr>
      <vt:lpstr>Wingdings</vt:lpstr>
      <vt:lpstr>Calibri</vt:lpstr>
      <vt:lpstr>Plus Jakarta Sans</vt:lpstr>
      <vt:lpstr>SimSun-ExtG</vt:lpstr>
      <vt:lpstr>Hospital Emergency Nurse by Slidesgo</vt:lpstr>
      <vt:lpstr>Presentación de PowerPoint</vt:lpstr>
      <vt:lpstr>Presentación de PowerPoint</vt:lpstr>
      <vt:lpstr>Presentación de PowerPoint</vt:lpstr>
      <vt:lpstr>FUNDAMENTOS LEGALES  </vt:lpstr>
      <vt:lpstr>Gestionar avales de proyectos de investigación e innovación.  </vt:lpstr>
      <vt:lpstr>ALCANCE DEL COMITÉ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FINANCIACIÓN Y PERIODICIDAD</vt:lpstr>
      <vt:lpstr>¡GRACIAS!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Innovacion Coordinacion</dc:creator>
  <cp:lastModifiedBy>PC ONE</cp:lastModifiedBy>
  <cp:revision>73</cp:revision>
  <dcterms:modified xsi:type="dcterms:W3CDTF">2025-04-08T14:59:23Z</dcterms:modified>
</cp:coreProperties>
</file>