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8"/>
  </p:notesMasterIdLst>
  <p:handoutMasterIdLst>
    <p:handoutMasterId r:id="rId9"/>
  </p:handoutMasterIdLst>
  <p:sldIdLst>
    <p:sldId id="256" r:id="rId2"/>
    <p:sldId id="260" r:id="rId3"/>
    <p:sldId id="293" r:id="rId4"/>
    <p:sldId id="294" r:id="rId5"/>
    <p:sldId id="295" r:id="rId6"/>
    <p:sldId id="267" r:id="rId7"/>
  </p:sldIdLst>
  <p:sldSz cx="9144000" cy="5143500" type="screen16x9"/>
  <p:notesSz cx="6858000" cy="9144000"/>
  <p:embeddedFontLst>
    <p:embeddedFont>
      <p:font typeface="DM Sans" pitchFamily="2" charset="0"/>
      <p:regular r:id="rId10"/>
      <p:bold r:id="rId11"/>
      <p:italic r:id="rId12"/>
      <p:boldItalic r:id="rId13"/>
    </p:embeddedFont>
    <p:embeddedFont>
      <p:font typeface="Plus Jakarta Sans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7FF"/>
    <a:srgbClr val="F8F0FF"/>
    <a:srgbClr val="030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25F64BA-E58D-4443-95FF-CC03026F7D29}">
  <a:tblStyle styleId="{825F64BA-E58D-4443-95FF-CC03026F7D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CF4E1F9-C6FF-4E05-B5C1-65BBED1BAE7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1E896-3159-4624-9B00-2EF466C210C3}" type="datetimeFigureOut">
              <a:rPr lang="es-CO" smtClean="0"/>
              <a:t>21/04/2026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CB7DD-828B-440D-A6F5-E81FAD851D2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8968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87070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2748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5508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6430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7" name="Google Shape;1707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8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236188"/>
            <a:ext cx="3724500" cy="215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431513"/>
            <a:ext cx="37245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447639" y="318506"/>
            <a:ext cx="8225224" cy="4594735"/>
            <a:chOff x="447639" y="318506"/>
            <a:chExt cx="8225224" cy="459473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447639" y="318506"/>
              <a:ext cx="838324" cy="185756"/>
              <a:chOff x="4389925" y="459275"/>
              <a:chExt cx="999075" cy="221375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" name="Google Shape;25;p2"/>
            <p:cNvGrpSpPr/>
            <p:nvPr/>
          </p:nvGrpSpPr>
          <p:grpSpPr>
            <a:xfrm>
              <a:off x="7834539" y="4727485"/>
              <a:ext cx="838324" cy="185756"/>
              <a:chOff x="4389925" y="459275"/>
              <a:chExt cx="999075" cy="221375"/>
            </a:xfrm>
          </p:grpSpPr>
          <p:sp>
            <p:nvSpPr>
              <p:cNvPr id="26" name="Google Shape;26;p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" name="Google Shape;38;p2"/>
          <p:cNvGrpSpPr/>
          <p:nvPr/>
        </p:nvGrpSpPr>
        <p:grpSpPr>
          <a:xfrm>
            <a:off x="385825" y="4222088"/>
            <a:ext cx="654775" cy="657750"/>
            <a:chOff x="7663400" y="2447013"/>
            <a:chExt cx="654775" cy="657750"/>
          </a:xfrm>
        </p:grpSpPr>
        <p:sp>
          <p:nvSpPr>
            <p:cNvPr id="39" name="Google Shape;39;p2"/>
            <p:cNvSpPr/>
            <p:nvPr/>
          </p:nvSpPr>
          <p:spPr>
            <a:xfrm>
              <a:off x="7663400" y="2447013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663400" y="2791638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956600" y="2619313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3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43;p2"/>
          <p:cNvSpPr>
            <a:spLocks noGrp="1"/>
          </p:cNvSpPr>
          <p:nvPr>
            <p:ph type="pic" idx="2"/>
          </p:nvPr>
        </p:nvSpPr>
        <p:spPr>
          <a:xfrm>
            <a:off x="5067475" y="1075225"/>
            <a:ext cx="3363300" cy="29931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"/>
          <p:cNvSpPr txBox="1">
            <a:spLocks noGrp="1"/>
          </p:cNvSpPr>
          <p:nvPr>
            <p:ph type="title"/>
          </p:nvPr>
        </p:nvSpPr>
        <p:spPr>
          <a:xfrm>
            <a:off x="713225" y="2256325"/>
            <a:ext cx="3791700" cy="151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328500"/>
            <a:ext cx="13794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3"/>
          <p:cNvSpPr>
            <a:spLocks noGrp="1"/>
          </p:cNvSpPr>
          <p:nvPr>
            <p:ph type="pic" idx="3"/>
          </p:nvPr>
        </p:nvSpPr>
        <p:spPr>
          <a:xfrm flipH="1">
            <a:off x="4999325" y="1075200"/>
            <a:ext cx="3363300" cy="29931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  <p:txBody>
          <a:bodyPr/>
          <a:lstStyle/>
          <a:p>
            <a:endParaRPr lang="es-CO"/>
          </a:p>
        </p:txBody>
      </p:sp>
      <p:grpSp>
        <p:nvGrpSpPr>
          <p:cNvPr id="48" name="Google Shape;48;p3"/>
          <p:cNvGrpSpPr/>
          <p:nvPr/>
        </p:nvGrpSpPr>
        <p:grpSpPr>
          <a:xfrm>
            <a:off x="385814" y="311460"/>
            <a:ext cx="8419724" cy="4601781"/>
            <a:chOff x="385814" y="311460"/>
            <a:chExt cx="8419724" cy="4601781"/>
          </a:xfrm>
        </p:grpSpPr>
        <p:grpSp>
          <p:nvGrpSpPr>
            <p:cNvPr id="49" name="Google Shape;49;p3"/>
            <p:cNvGrpSpPr/>
            <p:nvPr/>
          </p:nvGrpSpPr>
          <p:grpSpPr>
            <a:xfrm>
              <a:off x="7967214" y="311460"/>
              <a:ext cx="838324" cy="185756"/>
              <a:chOff x="4389925" y="459275"/>
              <a:chExt cx="999075" cy="221375"/>
            </a:xfrm>
          </p:grpSpPr>
          <p:sp>
            <p:nvSpPr>
              <p:cNvPr id="50" name="Google Shape;50;p3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" name="Google Shape;62;p3"/>
            <p:cNvGrpSpPr/>
            <p:nvPr/>
          </p:nvGrpSpPr>
          <p:grpSpPr>
            <a:xfrm>
              <a:off x="385814" y="4727485"/>
              <a:ext cx="838324" cy="185756"/>
              <a:chOff x="4389925" y="459275"/>
              <a:chExt cx="999075" cy="221375"/>
            </a:xfrm>
          </p:grpSpPr>
          <p:sp>
            <p:nvSpPr>
              <p:cNvPr id="63" name="Google Shape;63;p3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3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5" name="Google Shape;75;p3"/>
          <p:cNvSpPr/>
          <p:nvPr/>
        </p:nvSpPr>
        <p:spPr>
          <a:xfrm flipH="1">
            <a:off x="3199833" y="210625"/>
            <a:ext cx="286575" cy="248200"/>
          </a:xfrm>
          <a:custGeom>
            <a:avLst/>
            <a:gdLst/>
            <a:ahLst/>
            <a:cxnLst/>
            <a:rect l="l" t="t" r="r" b="b"/>
            <a:pathLst>
              <a:path w="11463" h="9928" extrusionOk="0">
                <a:moveTo>
                  <a:pt x="2866" y="0"/>
                </a:moveTo>
                <a:lnTo>
                  <a:pt x="0" y="4964"/>
                </a:lnTo>
                <a:lnTo>
                  <a:pt x="2866" y="9928"/>
                </a:lnTo>
                <a:lnTo>
                  <a:pt x="8596" y="9928"/>
                </a:lnTo>
                <a:lnTo>
                  <a:pt x="11462" y="4964"/>
                </a:lnTo>
                <a:lnTo>
                  <a:pt x="85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" name="Google Shape;76;p3"/>
          <p:cNvGrpSpPr/>
          <p:nvPr/>
        </p:nvGrpSpPr>
        <p:grpSpPr>
          <a:xfrm>
            <a:off x="274325" y="210625"/>
            <a:ext cx="8593075" cy="4774038"/>
            <a:chOff x="274325" y="210625"/>
            <a:chExt cx="8593075" cy="4774038"/>
          </a:xfrm>
        </p:grpSpPr>
        <p:grpSp>
          <p:nvGrpSpPr>
            <p:cNvPr id="77" name="Google Shape;77;p3"/>
            <p:cNvGrpSpPr/>
            <p:nvPr/>
          </p:nvGrpSpPr>
          <p:grpSpPr>
            <a:xfrm>
              <a:off x="8212625" y="4326913"/>
              <a:ext cx="654775" cy="657750"/>
              <a:chOff x="7663400" y="2447013"/>
              <a:chExt cx="654775" cy="657750"/>
            </a:xfrm>
          </p:grpSpPr>
          <p:sp>
            <p:nvSpPr>
              <p:cNvPr id="78" name="Google Shape;78;p3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" name="Google Shape;81;p3"/>
            <p:cNvGrpSpPr/>
            <p:nvPr/>
          </p:nvGrpSpPr>
          <p:grpSpPr>
            <a:xfrm>
              <a:off x="274325" y="210625"/>
              <a:ext cx="949825" cy="657750"/>
              <a:chOff x="7368350" y="1061350"/>
              <a:chExt cx="949825" cy="657750"/>
            </a:xfrm>
          </p:grpSpPr>
          <p:sp>
            <p:nvSpPr>
              <p:cNvPr id="82" name="Google Shape;82;p3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3" name="Imagen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59" y="161947"/>
            <a:ext cx="667860" cy="1068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8"/>
          <p:cNvSpPr txBox="1">
            <a:spLocks noGrp="1"/>
          </p:cNvSpPr>
          <p:nvPr>
            <p:ph type="title"/>
          </p:nvPr>
        </p:nvSpPr>
        <p:spPr>
          <a:xfrm>
            <a:off x="713225" y="1761600"/>
            <a:ext cx="3873600" cy="16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86" name="Google Shape;286;p8"/>
          <p:cNvGrpSpPr/>
          <p:nvPr/>
        </p:nvGrpSpPr>
        <p:grpSpPr>
          <a:xfrm>
            <a:off x="385814" y="311460"/>
            <a:ext cx="8419724" cy="4601781"/>
            <a:chOff x="385814" y="311460"/>
            <a:chExt cx="8419724" cy="4601781"/>
          </a:xfrm>
        </p:grpSpPr>
        <p:grpSp>
          <p:nvGrpSpPr>
            <p:cNvPr id="287" name="Google Shape;287;p8"/>
            <p:cNvGrpSpPr/>
            <p:nvPr/>
          </p:nvGrpSpPr>
          <p:grpSpPr>
            <a:xfrm>
              <a:off x="7967214" y="311460"/>
              <a:ext cx="838324" cy="185756"/>
              <a:chOff x="4389925" y="459275"/>
              <a:chExt cx="999075" cy="221375"/>
            </a:xfrm>
          </p:grpSpPr>
          <p:sp>
            <p:nvSpPr>
              <p:cNvPr id="288" name="Google Shape;288;p8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0" name="Google Shape;300;p8"/>
            <p:cNvGrpSpPr/>
            <p:nvPr/>
          </p:nvGrpSpPr>
          <p:grpSpPr>
            <a:xfrm>
              <a:off x="385814" y="4727485"/>
              <a:ext cx="838324" cy="185756"/>
              <a:chOff x="4389925" y="459275"/>
              <a:chExt cx="999075" cy="221375"/>
            </a:xfrm>
          </p:grpSpPr>
          <p:sp>
            <p:nvSpPr>
              <p:cNvPr id="301" name="Google Shape;301;p8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8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8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8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8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8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8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8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13" name="Google Shape;313;p8"/>
          <p:cNvSpPr/>
          <p:nvPr/>
        </p:nvSpPr>
        <p:spPr>
          <a:xfrm flipH="1">
            <a:off x="3199833" y="210625"/>
            <a:ext cx="286575" cy="248200"/>
          </a:xfrm>
          <a:custGeom>
            <a:avLst/>
            <a:gdLst/>
            <a:ahLst/>
            <a:cxnLst/>
            <a:rect l="l" t="t" r="r" b="b"/>
            <a:pathLst>
              <a:path w="11463" h="9928" extrusionOk="0">
                <a:moveTo>
                  <a:pt x="2866" y="0"/>
                </a:moveTo>
                <a:lnTo>
                  <a:pt x="0" y="4964"/>
                </a:lnTo>
                <a:lnTo>
                  <a:pt x="2866" y="9928"/>
                </a:lnTo>
                <a:lnTo>
                  <a:pt x="8596" y="9928"/>
                </a:lnTo>
                <a:lnTo>
                  <a:pt x="11462" y="4964"/>
                </a:lnTo>
                <a:lnTo>
                  <a:pt x="85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4" name="Google Shape;314;p8"/>
          <p:cNvGrpSpPr/>
          <p:nvPr/>
        </p:nvGrpSpPr>
        <p:grpSpPr>
          <a:xfrm>
            <a:off x="274325" y="210625"/>
            <a:ext cx="8593075" cy="4774038"/>
            <a:chOff x="274325" y="210625"/>
            <a:chExt cx="8593075" cy="4774038"/>
          </a:xfrm>
        </p:grpSpPr>
        <p:grpSp>
          <p:nvGrpSpPr>
            <p:cNvPr id="315" name="Google Shape;315;p8"/>
            <p:cNvGrpSpPr/>
            <p:nvPr/>
          </p:nvGrpSpPr>
          <p:grpSpPr>
            <a:xfrm>
              <a:off x="8212625" y="4326913"/>
              <a:ext cx="654775" cy="657750"/>
              <a:chOff x="7663400" y="2447013"/>
              <a:chExt cx="654775" cy="657750"/>
            </a:xfrm>
          </p:grpSpPr>
          <p:sp>
            <p:nvSpPr>
              <p:cNvPr id="316" name="Google Shape;316;p8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8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8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9" name="Google Shape;319;p8"/>
            <p:cNvGrpSpPr/>
            <p:nvPr/>
          </p:nvGrpSpPr>
          <p:grpSpPr>
            <a:xfrm>
              <a:off x="274325" y="210625"/>
              <a:ext cx="949825" cy="657750"/>
              <a:chOff x="7368350" y="1061350"/>
              <a:chExt cx="949825" cy="657750"/>
            </a:xfrm>
          </p:grpSpPr>
          <p:sp>
            <p:nvSpPr>
              <p:cNvPr id="320" name="Google Shape;320;p8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8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8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8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4" name="Google Shape;324;p8"/>
          <p:cNvSpPr>
            <a:spLocks noGrp="1"/>
          </p:cNvSpPr>
          <p:nvPr>
            <p:ph type="pic" idx="2"/>
          </p:nvPr>
        </p:nvSpPr>
        <p:spPr>
          <a:xfrm>
            <a:off x="4999313" y="1075200"/>
            <a:ext cx="3363300" cy="29931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  <p:txBody>
          <a:bodyPr/>
          <a:lstStyle/>
          <a:p>
            <a:endParaRPr lang="es-CO"/>
          </a:p>
        </p:txBody>
      </p:sp>
      <p:pic>
        <p:nvPicPr>
          <p:cNvPr id="43" name="Imagen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59" y="161947"/>
            <a:ext cx="667860" cy="1068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1"/>
          <p:cNvSpPr txBox="1">
            <a:spLocks noGrp="1"/>
          </p:cNvSpPr>
          <p:nvPr>
            <p:ph type="title" hasCustomPrompt="1"/>
          </p:nvPr>
        </p:nvSpPr>
        <p:spPr>
          <a:xfrm>
            <a:off x="4434175" y="1881250"/>
            <a:ext cx="3996600" cy="89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48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66" name="Google Shape;366;p11"/>
          <p:cNvSpPr txBox="1">
            <a:spLocks noGrp="1"/>
          </p:cNvSpPr>
          <p:nvPr>
            <p:ph type="subTitle" idx="1"/>
          </p:nvPr>
        </p:nvSpPr>
        <p:spPr>
          <a:xfrm>
            <a:off x="4434175" y="2741400"/>
            <a:ext cx="3996600" cy="37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367" name="Google Shape;367;p11"/>
          <p:cNvGrpSpPr/>
          <p:nvPr userDrawn="1"/>
        </p:nvGrpSpPr>
        <p:grpSpPr>
          <a:xfrm>
            <a:off x="560570" y="286131"/>
            <a:ext cx="8225224" cy="4714193"/>
            <a:chOff x="560570" y="199048"/>
            <a:chExt cx="8225224" cy="4714193"/>
          </a:xfrm>
        </p:grpSpPr>
        <p:grpSp>
          <p:nvGrpSpPr>
            <p:cNvPr id="368" name="Google Shape;368;p11"/>
            <p:cNvGrpSpPr/>
            <p:nvPr/>
          </p:nvGrpSpPr>
          <p:grpSpPr>
            <a:xfrm flipH="1">
              <a:off x="7947470" y="199048"/>
              <a:ext cx="838324" cy="185756"/>
              <a:chOff x="4389925" y="459275"/>
              <a:chExt cx="999075" cy="221375"/>
            </a:xfrm>
          </p:grpSpPr>
          <p:sp>
            <p:nvSpPr>
              <p:cNvPr id="369" name="Google Shape;369;p11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11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11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11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11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11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11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11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11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11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11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11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1" name="Google Shape;381;p11"/>
            <p:cNvGrpSpPr/>
            <p:nvPr/>
          </p:nvGrpSpPr>
          <p:grpSpPr>
            <a:xfrm flipH="1">
              <a:off x="560570" y="4727485"/>
              <a:ext cx="838324" cy="185756"/>
              <a:chOff x="4389925" y="459275"/>
              <a:chExt cx="999075" cy="221375"/>
            </a:xfrm>
          </p:grpSpPr>
          <p:sp>
            <p:nvSpPr>
              <p:cNvPr id="382" name="Google Shape;382;p11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11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11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11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11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11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11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11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11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11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11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11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4" name="Google Shape;394;p11"/>
          <p:cNvSpPr/>
          <p:nvPr/>
        </p:nvSpPr>
        <p:spPr>
          <a:xfrm flipH="1">
            <a:off x="385825" y="168452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5" name="Google Shape;395;p11"/>
          <p:cNvGrpSpPr/>
          <p:nvPr/>
        </p:nvGrpSpPr>
        <p:grpSpPr>
          <a:xfrm flipH="1">
            <a:off x="8241758" y="4326913"/>
            <a:ext cx="654775" cy="657750"/>
            <a:chOff x="7663400" y="2447013"/>
            <a:chExt cx="654775" cy="657750"/>
          </a:xfrm>
        </p:grpSpPr>
        <p:sp>
          <p:nvSpPr>
            <p:cNvPr id="396" name="Google Shape;396;p11"/>
            <p:cNvSpPr/>
            <p:nvPr/>
          </p:nvSpPr>
          <p:spPr>
            <a:xfrm>
              <a:off x="7663400" y="2447013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1"/>
            <p:cNvSpPr/>
            <p:nvPr/>
          </p:nvSpPr>
          <p:spPr>
            <a:xfrm>
              <a:off x="7663400" y="2791638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1"/>
            <p:cNvSpPr/>
            <p:nvPr/>
          </p:nvSpPr>
          <p:spPr>
            <a:xfrm>
              <a:off x="7956600" y="2619313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3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9" name="Google Shape;399;p11"/>
          <p:cNvSpPr>
            <a:spLocks noGrp="1"/>
          </p:cNvSpPr>
          <p:nvPr>
            <p:ph type="pic" idx="2"/>
          </p:nvPr>
        </p:nvSpPr>
        <p:spPr>
          <a:xfrm>
            <a:off x="762013" y="1075200"/>
            <a:ext cx="3363300" cy="29931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sp>
      <p:pic>
        <p:nvPicPr>
          <p:cNvPr id="38" name="Imagen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59" y="161947"/>
            <a:ext cx="667860" cy="1068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8"/>
          <p:cNvSpPr txBox="1">
            <a:spLocks noGrp="1"/>
          </p:cNvSpPr>
          <p:nvPr>
            <p:ph type="title"/>
          </p:nvPr>
        </p:nvSpPr>
        <p:spPr>
          <a:xfrm>
            <a:off x="781400" y="1356800"/>
            <a:ext cx="3615300" cy="156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47" name="Google Shape;647;p18"/>
          <p:cNvSpPr txBox="1">
            <a:spLocks noGrp="1"/>
          </p:cNvSpPr>
          <p:nvPr>
            <p:ph type="subTitle" idx="1"/>
          </p:nvPr>
        </p:nvSpPr>
        <p:spPr>
          <a:xfrm>
            <a:off x="781400" y="2969499"/>
            <a:ext cx="3615300" cy="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648" name="Google Shape;648;p18"/>
          <p:cNvGrpSpPr/>
          <p:nvPr/>
        </p:nvGrpSpPr>
        <p:grpSpPr>
          <a:xfrm>
            <a:off x="385814" y="353735"/>
            <a:ext cx="8419724" cy="4559506"/>
            <a:chOff x="385814" y="353735"/>
            <a:chExt cx="8419724" cy="4559506"/>
          </a:xfrm>
        </p:grpSpPr>
        <p:grpSp>
          <p:nvGrpSpPr>
            <p:cNvPr id="649" name="Google Shape;649;p18"/>
            <p:cNvGrpSpPr/>
            <p:nvPr/>
          </p:nvGrpSpPr>
          <p:grpSpPr>
            <a:xfrm>
              <a:off x="7967214" y="353735"/>
              <a:ext cx="838324" cy="185756"/>
              <a:chOff x="4389925" y="459275"/>
              <a:chExt cx="999075" cy="221375"/>
            </a:xfrm>
          </p:grpSpPr>
          <p:sp>
            <p:nvSpPr>
              <p:cNvPr id="650" name="Google Shape;650;p18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8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8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8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8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8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8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8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8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8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18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18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2" name="Google Shape;662;p18"/>
            <p:cNvGrpSpPr/>
            <p:nvPr/>
          </p:nvGrpSpPr>
          <p:grpSpPr>
            <a:xfrm>
              <a:off x="385814" y="4727485"/>
              <a:ext cx="838324" cy="185756"/>
              <a:chOff x="4389925" y="459275"/>
              <a:chExt cx="999075" cy="221375"/>
            </a:xfrm>
          </p:grpSpPr>
          <p:sp>
            <p:nvSpPr>
              <p:cNvPr id="663" name="Google Shape;663;p18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18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18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18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18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18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18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18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18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18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18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18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5" name="Google Shape;675;p18"/>
          <p:cNvGrpSpPr/>
          <p:nvPr/>
        </p:nvGrpSpPr>
        <p:grpSpPr>
          <a:xfrm>
            <a:off x="274313" y="117738"/>
            <a:ext cx="8593088" cy="4866925"/>
            <a:chOff x="274313" y="117738"/>
            <a:chExt cx="8593088" cy="4866925"/>
          </a:xfrm>
        </p:grpSpPr>
        <p:grpSp>
          <p:nvGrpSpPr>
            <p:cNvPr id="676" name="Google Shape;676;p18"/>
            <p:cNvGrpSpPr/>
            <p:nvPr/>
          </p:nvGrpSpPr>
          <p:grpSpPr>
            <a:xfrm>
              <a:off x="8212625" y="4326913"/>
              <a:ext cx="654775" cy="657750"/>
              <a:chOff x="7663400" y="2447013"/>
              <a:chExt cx="654775" cy="657750"/>
            </a:xfrm>
          </p:grpSpPr>
          <p:sp>
            <p:nvSpPr>
              <p:cNvPr id="677" name="Google Shape;677;p18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8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8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0" name="Google Shape;680;p18"/>
            <p:cNvGrpSpPr/>
            <p:nvPr/>
          </p:nvGrpSpPr>
          <p:grpSpPr>
            <a:xfrm>
              <a:off x="274313" y="117738"/>
              <a:ext cx="949825" cy="657750"/>
              <a:chOff x="7368350" y="1061350"/>
              <a:chExt cx="949825" cy="657750"/>
            </a:xfrm>
          </p:grpSpPr>
          <p:sp>
            <p:nvSpPr>
              <p:cNvPr id="681" name="Google Shape;681;p18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8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8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8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85" name="Google Shape;685;p18"/>
          <p:cNvSpPr/>
          <p:nvPr/>
        </p:nvSpPr>
        <p:spPr>
          <a:xfrm flipH="1">
            <a:off x="2186683" y="210625"/>
            <a:ext cx="286575" cy="248200"/>
          </a:xfrm>
          <a:custGeom>
            <a:avLst/>
            <a:gdLst/>
            <a:ahLst/>
            <a:cxnLst/>
            <a:rect l="l" t="t" r="r" b="b"/>
            <a:pathLst>
              <a:path w="11463" h="9928" extrusionOk="0">
                <a:moveTo>
                  <a:pt x="2866" y="0"/>
                </a:moveTo>
                <a:lnTo>
                  <a:pt x="0" y="4964"/>
                </a:lnTo>
                <a:lnTo>
                  <a:pt x="2866" y="9928"/>
                </a:lnTo>
                <a:lnTo>
                  <a:pt x="8596" y="9928"/>
                </a:lnTo>
                <a:lnTo>
                  <a:pt x="11462" y="4964"/>
                </a:lnTo>
                <a:lnTo>
                  <a:pt x="85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18"/>
          <p:cNvSpPr>
            <a:spLocks noGrp="1"/>
          </p:cNvSpPr>
          <p:nvPr>
            <p:ph type="pic" idx="2"/>
          </p:nvPr>
        </p:nvSpPr>
        <p:spPr>
          <a:xfrm>
            <a:off x="4999313" y="1075200"/>
            <a:ext cx="3363300" cy="29931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sp>
      <p:pic>
        <p:nvPicPr>
          <p:cNvPr id="44" name="Imagen 4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59" y="161947"/>
            <a:ext cx="667860" cy="1068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20"/>
          <p:cNvSpPr txBox="1">
            <a:spLocks noGrp="1"/>
          </p:cNvSpPr>
          <p:nvPr>
            <p:ph type="title"/>
          </p:nvPr>
        </p:nvSpPr>
        <p:spPr>
          <a:xfrm>
            <a:off x="4661999" y="1837800"/>
            <a:ext cx="3134700" cy="66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39" name="Google Shape;739;p20"/>
          <p:cNvSpPr txBox="1">
            <a:spLocks noGrp="1"/>
          </p:cNvSpPr>
          <p:nvPr>
            <p:ph type="subTitle" idx="1"/>
          </p:nvPr>
        </p:nvSpPr>
        <p:spPr>
          <a:xfrm>
            <a:off x="4662150" y="2505300"/>
            <a:ext cx="3134700" cy="8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743" name="Google Shape;743;p20"/>
          <p:cNvGrpSpPr/>
          <p:nvPr/>
        </p:nvGrpSpPr>
        <p:grpSpPr>
          <a:xfrm>
            <a:off x="251957" y="142148"/>
            <a:ext cx="8372299" cy="4843356"/>
            <a:chOff x="251957" y="142148"/>
            <a:chExt cx="8372299" cy="4843356"/>
          </a:xfrm>
        </p:grpSpPr>
        <p:grpSp>
          <p:nvGrpSpPr>
            <p:cNvPr id="744" name="Google Shape;744;p20"/>
            <p:cNvGrpSpPr/>
            <p:nvPr/>
          </p:nvGrpSpPr>
          <p:grpSpPr>
            <a:xfrm flipH="1">
              <a:off x="251957" y="142148"/>
              <a:ext cx="838324" cy="185756"/>
              <a:chOff x="4389925" y="459275"/>
              <a:chExt cx="999075" cy="221375"/>
            </a:xfrm>
          </p:grpSpPr>
          <p:sp>
            <p:nvSpPr>
              <p:cNvPr id="745" name="Google Shape;745;p20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0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20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20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20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20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20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20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20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0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20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20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7" name="Google Shape;757;p20"/>
            <p:cNvGrpSpPr/>
            <p:nvPr/>
          </p:nvGrpSpPr>
          <p:grpSpPr>
            <a:xfrm flipH="1">
              <a:off x="7785932" y="4799748"/>
              <a:ext cx="838324" cy="185756"/>
              <a:chOff x="4389925" y="459275"/>
              <a:chExt cx="999075" cy="221375"/>
            </a:xfrm>
          </p:grpSpPr>
          <p:sp>
            <p:nvSpPr>
              <p:cNvPr id="758" name="Google Shape;758;p20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20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0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0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0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20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20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20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0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0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0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20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70" name="Google Shape;770;p20"/>
          <p:cNvGrpSpPr/>
          <p:nvPr/>
        </p:nvGrpSpPr>
        <p:grpSpPr>
          <a:xfrm>
            <a:off x="-677625" y="-268650"/>
            <a:ext cx="9956658" cy="5037175"/>
            <a:chOff x="-677625" y="-268650"/>
            <a:chExt cx="9956658" cy="5037175"/>
          </a:xfrm>
        </p:grpSpPr>
        <p:grpSp>
          <p:nvGrpSpPr>
            <p:cNvPr id="771" name="Google Shape;771;p20"/>
            <p:cNvGrpSpPr/>
            <p:nvPr/>
          </p:nvGrpSpPr>
          <p:grpSpPr>
            <a:xfrm>
              <a:off x="-677625" y="1017734"/>
              <a:ext cx="1243875" cy="1001841"/>
              <a:chOff x="6198500" y="1668659"/>
              <a:chExt cx="1243875" cy="1001841"/>
            </a:xfrm>
          </p:grpSpPr>
          <p:sp>
            <p:nvSpPr>
              <p:cNvPr id="772" name="Google Shape;772;p20"/>
              <p:cNvSpPr/>
              <p:nvPr/>
            </p:nvSpPr>
            <p:spPr>
              <a:xfrm>
                <a:off x="6493125" y="2011125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20"/>
              <p:cNvSpPr/>
              <p:nvPr/>
            </p:nvSpPr>
            <p:spPr>
              <a:xfrm>
                <a:off x="6198500" y="18404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20"/>
              <p:cNvSpPr/>
              <p:nvPr/>
            </p:nvSpPr>
            <p:spPr>
              <a:xfrm>
                <a:off x="6493125" y="2357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20"/>
              <p:cNvSpPr/>
              <p:nvPr/>
            </p:nvSpPr>
            <p:spPr>
              <a:xfrm>
                <a:off x="6786275" y="1840450"/>
                <a:ext cx="36162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9" y="12526"/>
                    </a:lnTo>
                    <a:lnTo>
                      <a:pt x="14465" y="6262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20"/>
              <p:cNvSpPr/>
              <p:nvPr/>
            </p:nvSpPr>
            <p:spPr>
              <a:xfrm>
                <a:off x="6786275" y="2185050"/>
                <a:ext cx="36162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5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5"/>
                    </a:lnTo>
                    <a:lnTo>
                      <a:pt x="10849" y="12525"/>
                    </a:lnTo>
                    <a:lnTo>
                      <a:pt x="14465" y="6263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20"/>
              <p:cNvSpPr/>
              <p:nvPr/>
            </p:nvSpPr>
            <p:spPr>
              <a:xfrm>
                <a:off x="7080800" y="1668659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8" name="Google Shape;778;p20"/>
            <p:cNvGrpSpPr/>
            <p:nvPr/>
          </p:nvGrpSpPr>
          <p:grpSpPr>
            <a:xfrm flipH="1">
              <a:off x="8624258" y="4110775"/>
              <a:ext cx="654775" cy="657750"/>
              <a:chOff x="7663400" y="2447013"/>
              <a:chExt cx="654775" cy="657750"/>
            </a:xfrm>
          </p:grpSpPr>
          <p:sp>
            <p:nvSpPr>
              <p:cNvPr id="779" name="Google Shape;779;p20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20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20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2" name="Google Shape;782;p20"/>
            <p:cNvGrpSpPr/>
            <p:nvPr/>
          </p:nvGrpSpPr>
          <p:grpSpPr>
            <a:xfrm flipH="1">
              <a:off x="7351642" y="-268650"/>
              <a:ext cx="949825" cy="657750"/>
              <a:chOff x="7368350" y="1061350"/>
              <a:chExt cx="949825" cy="657750"/>
            </a:xfrm>
          </p:grpSpPr>
          <p:sp>
            <p:nvSpPr>
              <p:cNvPr id="783" name="Google Shape;783;p20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20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20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20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2" name="Imagen 5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59" y="161947"/>
            <a:ext cx="667860" cy="1068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2"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21"/>
          <p:cNvSpPr txBox="1">
            <a:spLocks noGrp="1"/>
          </p:cNvSpPr>
          <p:nvPr>
            <p:ph type="title"/>
          </p:nvPr>
        </p:nvSpPr>
        <p:spPr>
          <a:xfrm>
            <a:off x="1645150" y="1833188"/>
            <a:ext cx="3118500" cy="67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89" name="Google Shape;789;p21"/>
          <p:cNvSpPr txBox="1">
            <a:spLocks noGrp="1"/>
          </p:cNvSpPr>
          <p:nvPr>
            <p:ph type="subTitle" idx="1"/>
          </p:nvPr>
        </p:nvSpPr>
        <p:spPr>
          <a:xfrm>
            <a:off x="1645150" y="2505113"/>
            <a:ext cx="3118500" cy="8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790" name="Google Shape;790;p21"/>
          <p:cNvGrpSpPr/>
          <p:nvPr/>
        </p:nvGrpSpPr>
        <p:grpSpPr>
          <a:xfrm>
            <a:off x="349807" y="179360"/>
            <a:ext cx="7702699" cy="4805518"/>
            <a:chOff x="349807" y="179360"/>
            <a:chExt cx="7702699" cy="4805518"/>
          </a:xfrm>
        </p:grpSpPr>
        <p:grpSp>
          <p:nvGrpSpPr>
            <p:cNvPr id="791" name="Google Shape;791;p21"/>
            <p:cNvGrpSpPr/>
            <p:nvPr/>
          </p:nvGrpSpPr>
          <p:grpSpPr>
            <a:xfrm flipH="1">
              <a:off x="349807" y="4799123"/>
              <a:ext cx="838324" cy="185756"/>
              <a:chOff x="4389925" y="459275"/>
              <a:chExt cx="999075" cy="221375"/>
            </a:xfrm>
          </p:grpSpPr>
          <p:sp>
            <p:nvSpPr>
              <p:cNvPr id="792" name="Google Shape;792;p21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21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21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21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21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21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21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21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21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21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21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21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4" name="Google Shape;804;p21"/>
            <p:cNvGrpSpPr/>
            <p:nvPr/>
          </p:nvGrpSpPr>
          <p:grpSpPr>
            <a:xfrm flipH="1">
              <a:off x="7214182" y="179360"/>
              <a:ext cx="838324" cy="185756"/>
              <a:chOff x="4389925" y="459275"/>
              <a:chExt cx="999075" cy="221375"/>
            </a:xfrm>
          </p:grpSpPr>
          <p:sp>
            <p:nvSpPr>
              <p:cNvPr id="805" name="Google Shape;805;p21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21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21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21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21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21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21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21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21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21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21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21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17" name="Google Shape;817;p21"/>
          <p:cNvGrpSpPr/>
          <p:nvPr/>
        </p:nvGrpSpPr>
        <p:grpSpPr>
          <a:xfrm>
            <a:off x="135158" y="1263775"/>
            <a:ext cx="8542543" cy="3751703"/>
            <a:chOff x="135158" y="1263775"/>
            <a:chExt cx="8542543" cy="3751703"/>
          </a:xfrm>
        </p:grpSpPr>
        <p:sp>
          <p:nvSpPr>
            <p:cNvPr id="818" name="Google Shape;818;p21"/>
            <p:cNvSpPr/>
            <p:nvPr/>
          </p:nvSpPr>
          <p:spPr>
            <a:xfrm flipH="1">
              <a:off x="135158" y="1263775"/>
              <a:ext cx="286575" cy="248200"/>
            </a:xfrm>
            <a:custGeom>
              <a:avLst/>
              <a:gdLst/>
              <a:ahLst/>
              <a:cxnLst/>
              <a:rect l="l" t="t" r="r" b="b"/>
              <a:pathLst>
                <a:path w="11463" h="9928" extrusionOk="0">
                  <a:moveTo>
                    <a:pt x="2866" y="0"/>
                  </a:moveTo>
                  <a:lnTo>
                    <a:pt x="0" y="4964"/>
                  </a:lnTo>
                  <a:lnTo>
                    <a:pt x="2866" y="9928"/>
                  </a:lnTo>
                  <a:lnTo>
                    <a:pt x="8596" y="9928"/>
                  </a:lnTo>
                  <a:lnTo>
                    <a:pt x="11462" y="4964"/>
                  </a:lnTo>
                  <a:lnTo>
                    <a:pt x="85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1"/>
            <p:cNvSpPr/>
            <p:nvPr/>
          </p:nvSpPr>
          <p:spPr>
            <a:xfrm flipH="1">
              <a:off x="8430750" y="4768527"/>
              <a:ext cx="246951" cy="246951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0" name="Google Shape;820;p21"/>
          <p:cNvGrpSpPr/>
          <p:nvPr/>
        </p:nvGrpSpPr>
        <p:grpSpPr>
          <a:xfrm>
            <a:off x="943158" y="210625"/>
            <a:ext cx="8942117" cy="4284738"/>
            <a:chOff x="943158" y="210625"/>
            <a:chExt cx="8942117" cy="4284738"/>
          </a:xfrm>
        </p:grpSpPr>
        <p:grpSp>
          <p:nvGrpSpPr>
            <p:cNvPr id="821" name="Google Shape;821;p21"/>
            <p:cNvGrpSpPr/>
            <p:nvPr/>
          </p:nvGrpSpPr>
          <p:grpSpPr>
            <a:xfrm>
              <a:off x="8787483" y="3837613"/>
              <a:ext cx="654775" cy="657750"/>
              <a:chOff x="7663400" y="2447013"/>
              <a:chExt cx="654775" cy="657750"/>
            </a:xfrm>
          </p:grpSpPr>
          <p:sp>
            <p:nvSpPr>
              <p:cNvPr id="822" name="Google Shape;822;p21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21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21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5" name="Google Shape;825;p21"/>
            <p:cNvGrpSpPr/>
            <p:nvPr/>
          </p:nvGrpSpPr>
          <p:grpSpPr>
            <a:xfrm flipH="1">
              <a:off x="943158" y="210625"/>
              <a:ext cx="949825" cy="657750"/>
              <a:chOff x="7368350" y="1175650"/>
              <a:chExt cx="949825" cy="657750"/>
            </a:xfrm>
          </p:grpSpPr>
          <p:sp>
            <p:nvSpPr>
              <p:cNvPr id="826" name="Google Shape;826;p21"/>
              <p:cNvSpPr/>
              <p:nvPr/>
            </p:nvSpPr>
            <p:spPr>
              <a:xfrm>
                <a:off x="7368350" y="13479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21"/>
              <p:cNvSpPr/>
              <p:nvPr/>
            </p:nvSpPr>
            <p:spPr>
              <a:xfrm>
                <a:off x="7663400" y="11756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21"/>
              <p:cNvSpPr/>
              <p:nvPr/>
            </p:nvSpPr>
            <p:spPr>
              <a:xfrm>
                <a:off x="7663400" y="15202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21"/>
              <p:cNvSpPr/>
              <p:nvPr/>
            </p:nvSpPr>
            <p:spPr>
              <a:xfrm>
                <a:off x="7956575" y="13479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0" name="Google Shape;830;p21"/>
            <p:cNvGrpSpPr/>
            <p:nvPr/>
          </p:nvGrpSpPr>
          <p:grpSpPr>
            <a:xfrm>
              <a:off x="8641400" y="230459"/>
              <a:ext cx="1243875" cy="1001841"/>
              <a:chOff x="6198500" y="1668659"/>
              <a:chExt cx="1243875" cy="1001841"/>
            </a:xfrm>
          </p:grpSpPr>
          <p:sp>
            <p:nvSpPr>
              <p:cNvPr id="831" name="Google Shape;831;p21"/>
              <p:cNvSpPr/>
              <p:nvPr/>
            </p:nvSpPr>
            <p:spPr>
              <a:xfrm>
                <a:off x="6493125" y="2011125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21"/>
              <p:cNvSpPr/>
              <p:nvPr/>
            </p:nvSpPr>
            <p:spPr>
              <a:xfrm>
                <a:off x="6198500" y="18404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21"/>
              <p:cNvSpPr/>
              <p:nvPr/>
            </p:nvSpPr>
            <p:spPr>
              <a:xfrm>
                <a:off x="6493125" y="2357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21"/>
              <p:cNvSpPr/>
              <p:nvPr/>
            </p:nvSpPr>
            <p:spPr>
              <a:xfrm>
                <a:off x="6786275" y="1840450"/>
                <a:ext cx="36162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9" y="12526"/>
                    </a:lnTo>
                    <a:lnTo>
                      <a:pt x="14465" y="6262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21"/>
              <p:cNvSpPr/>
              <p:nvPr/>
            </p:nvSpPr>
            <p:spPr>
              <a:xfrm>
                <a:off x="6786275" y="2185050"/>
                <a:ext cx="36162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5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5"/>
                    </a:lnTo>
                    <a:lnTo>
                      <a:pt x="10849" y="12525"/>
                    </a:lnTo>
                    <a:lnTo>
                      <a:pt x="14465" y="6263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21"/>
              <p:cNvSpPr/>
              <p:nvPr/>
            </p:nvSpPr>
            <p:spPr>
              <a:xfrm>
                <a:off x="7080800" y="1668659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3" name="Imagen 5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59" y="161947"/>
            <a:ext cx="667860" cy="1068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7" name="Google Shape;1367;p32"/>
          <p:cNvGrpSpPr/>
          <p:nvPr/>
        </p:nvGrpSpPr>
        <p:grpSpPr>
          <a:xfrm>
            <a:off x="251957" y="142148"/>
            <a:ext cx="8372299" cy="4843356"/>
            <a:chOff x="251957" y="142148"/>
            <a:chExt cx="8372299" cy="4843356"/>
          </a:xfrm>
        </p:grpSpPr>
        <p:grpSp>
          <p:nvGrpSpPr>
            <p:cNvPr id="1368" name="Google Shape;1368;p32"/>
            <p:cNvGrpSpPr/>
            <p:nvPr/>
          </p:nvGrpSpPr>
          <p:grpSpPr>
            <a:xfrm flipH="1">
              <a:off x="251957" y="142148"/>
              <a:ext cx="838324" cy="185756"/>
              <a:chOff x="4389925" y="459275"/>
              <a:chExt cx="999075" cy="221375"/>
            </a:xfrm>
          </p:grpSpPr>
          <p:sp>
            <p:nvSpPr>
              <p:cNvPr id="1369" name="Google Shape;1369;p3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3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3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3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3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3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3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3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3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3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3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3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1" name="Google Shape;1381;p32"/>
            <p:cNvGrpSpPr/>
            <p:nvPr/>
          </p:nvGrpSpPr>
          <p:grpSpPr>
            <a:xfrm flipH="1">
              <a:off x="7785932" y="4799748"/>
              <a:ext cx="838324" cy="185756"/>
              <a:chOff x="4389925" y="459275"/>
              <a:chExt cx="999075" cy="221375"/>
            </a:xfrm>
          </p:grpSpPr>
          <p:sp>
            <p:nvSpPr>
              <p:cNvPr id="1382" name="Google Shape;1382;p3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3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3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3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3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3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3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3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3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3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3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3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94" name="Google Shape;1394;p32"/>
          <p:cNvGrpSpPr/>
          <p:nvPr/>
        </p:nvGrpSpPr>
        <p:grpSpPr>
          <a:xfrm>
            <a:off x="-677625" y="-268650"/>
            <a:ext cx="9956658" cy="5037175"/>
            <a:chOff x="-677625" y="-268650"/>
            <a:chExt cx="9956658" cy="5037175"/>
          </a:xfrm>
        </p:grpSpPr>
        <p:grpSp>
          <p:nvGrpSpPr>
            <p:cNvPr id="1395" name="Google Shape;1395;p32"/>
            <p:cNvGrpSpPr/>
            <p:nvPr/>
          </p:nvGrpSpPr>
          <p:grpSpPr>
            <a:xfrm>
              <a:off x="-677625" y="1017734"/>
              <a:ext cx="1243875" cy="1001841"/>
              <a:chOff x="6198500" y="1668659"/>
              <a:chExt cx="1243875" cy="1001841"/>
            </a:xfrm>
          </p:grpSpPr>
          <p:sp>
            <p:nvSpPr>
              <p:cNvPr id="1396" name="Google Shape;1396;p32"/>
              <p:cNvSpPr/>
              <p:nvPr/>
            </p:nvSpPr>
            <p:spPr>
              <a:xfrm>
                <a:off x="6493125" y="2011125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32"/>
              <p:cNvSpPr/>
              <p:nvPr/>
            </p:nvSpPr>
            <p:spPr>
              <a:xfrm>
                <a:off x="6198500" y="18404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32"/>
              <p:cNvSpPr/>
              <p:nvPr/>
            </p:nvSpPr>
            <p:spPr>
              <a:xfrm>
                <a:off x="6493125" y="2357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32"/>
              <p:cNvSpPr/>
              <p:nvPr/>
            </p:nvSpPr>
            <p:spPr>
              <a:xfrm>
                <a:off x="6786275" y="1840450"/>
                <a:ext cx="36162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9" y="12526"/>
                    </a:lnTo>
                    <a:lnTo>
                      <a:pt x="14465" y="6262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32"/>
              <p:cNvSpPr/>
              <p:nvPr/>
            </p:nvSpPr>
            <p:spPr>
              <a:xfrm>
                <a:off x="6786275" y="2185050"/>
                <a:ext cx="36162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5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5"/>
                    </a:lnTo>
                    <a:lnTo>
                      <a:pt x="10849" y="12525"/>
                    </a:lnTo>
                    <a:lnTo>
                      <a:pt x="14465" y="6263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32"/>
              <p:cNvSpPr/>
              <p:nvPr/>
            </p:nvSpPr>
            <p:spPr>
              <a:xfrm>
                <a:off x="7080800" y="1668659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2" name="Google Shape;1402;p32"/>
            <p:cNvGrpSpPr/>
            <p:nvPr/>
          </p:nvGrpSpPr>
          <p:grpSpPr>
            <a:xfrm flipH="1">
              <a:off x="8624258" y="4110775"/>
              <a:ext cx="654775" cy="657750"/>
              <a:chOff x="7663400" y="2447013"/>
              <a:chExt cx="654775" cy="657750"/>
            </a:xfrm>
          </p:grpSpPr>
          <p:sp>
            <p:nvSpPr>
              <p:cNvPr id="1403" name="Google Shape;1403;p32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32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32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6" name="Google Shape;1406;p32"/>
            <p:cNvGrpSpPr/>
            <p:nvPr/>
          </p:nvGrpSpPr>
          <p:grpSpPr>
            <a:xfrm flipH="1">
              <a:off x="7351642" y="-268650"/>
              <a:ext cx="949825" cy="657750"/>
              <a:chOff x="7368350" y="1061350"/>
              <a:chExt cx="949825" cy="657750"/>
            </a:xfrm>
          </p:grpSpPr>
          <p:sp>
            <p:nvSpPr>
              <p:cNvPr id="1407" name="Google Shape;1407;p32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32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32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32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0" name="Imagen 4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59" y="161947"/>
            <a:ext cx="667860" cy="1068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2" name="Google Shape;1412;p33"/>
          <p:cNvGrpSpPr/>
          <p:nvPr/>
        </p:nvGrpSpPr>
        <p:grpSpPr>
          <a:xfrm>
            <a:off x="7488089" y="198735"/>
            <a:ext cx="838324" cy="185756"/>
            <a:chOff x="4389925" y="459275"/>
            <a:chExt cx="999075" cy="221375"/>
          </a:xfrm>
        </p:grpSpPr>
        <p:sp>
          <p:nvSpPr>
            <p:cNvPr id="1413" name="Google Shape;1413;p33"/>
            <p:cNvSpPr/>
            <p:nvPr/>
          </p:nvSpPr>
          <p:spPr>
            <a:xfrm>
              <a:off x="43899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1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3"/>
            <p:cNvSpPr/>
            <p:nvPr/>
          </p:nvSpPr>
          <p:spPr>
            <a:xfrm>
              <a:off x="45756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2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3"/>
            <p:cNvSpPr/>
            <p:nvPr/>
          </p:nvSpPr>
          <p:spPr>
            <a:xfrm>
              <a:off x="47613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2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3"/>
            <p:cNvSpPr/>
            <p:nvPr/>
          </p:nvSpPr>
          <p:spPr>
            <a:xfrm>
              <a:off x="49469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3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4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3"/>
            <p:cNvSpPr/>
            <p:nvPr/>
          </p:nvSpPr>
          <p:spPr>
            <a:xfrm>
              <a:off x="51326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3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3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3"/>
            <p:cNvSpPr/>
            <p:nvPr/>
          </p:nvSpPr>
          <p:spPr>
            <a:xfrm>
              <a:off x="53183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4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3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3"/>
            <p:cNvSpPr/>
            <p:nvPr/>
          </p:nvSpPr>
          <p:spPr>
            <a:xfrm>
              <a:off x="43899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1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33"/>
            <p:cNvSpPr/>
            <p:nvPr/>
          </p:nvSpPr>
          <p:spPr>
            <a:xfrm>
              <a:off x="45756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2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33"/>
            <p:cNvSpPr/>
            <p:nvPr/>
          </p:nvSpPr>
          <p:spPr>
            <a:xfrm>
              <a:off x="47613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2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3"/>
            <p:cNvSpPr/>
            <p:nvPr/>
          </p:nvSpPr>
          <p:spPr>
            <a:xfrm>
              <a:off x="49469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3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6" y="2825"/>
                    <a:pt x="2825" y="2193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3"/>
            <p:cNvSpPr/>
            <p:nvPr/>
          </p:nvSpPr>
          <p:spPr>
            <a:xfrm>
              <a:off x="51326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3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5" y="2825"/>
                    <a:pt x="2825" y="2193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3"/>
            <p:cNvSpPr/>
            <p:nvPr/>
          </p:nvSpPr>
          <p:spPr>
            <a:xfrm>
              <a:off x="53183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4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2193" y="2825"/>
                    <a:pt x="2825" y="2194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5" name="Google Shape;1425;p33"/>
          <p:cNvGrpSpPr/>
          <p:nvPr/>
        </p:nvGrpSpPr>
        <p:grpSpPr>
          <a:xfrm>
            <a:off x="385814" y="4727485"/>
            <a:ext cx="838324" cy="185756"/>
            <a:chOff x="4389925" y="459275"/>
            <a:chExt cx="999075" cy="221375"/>
          </a:xfrm>
        </p:grpSpPr>
        <p:sp>
          <p:nvSpPr>
            <p:cNvPr id="1426" name="Google Shape;1426;p33"/>
            <p:cNvSpPr/>
            <p:nvPr/>
          </p:nvSpPr>
          <p:spPr>
            <a:xfrm>
              <a:off x="43899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1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33"/>
            <p:cNvSpPr/>
            <p:nvPr/>
          </p:nvSpPr>
          <p:spPr>
            <a:xfrm>
              <a:off x="45756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2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3"/>
            <p:cNvSpPr/>
            <p:nvPr/>
          </p:nvSpPr>
          <p:spPr>
            <a:xfrm>
              <a:off x="47613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2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3"/>
            <p:cNvSpPr/>
            <p:nvPr/>
          </p:nvSpPr>
          <p:spPr>
            <a:xfrm>
              <a:off x="49469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3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4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3"/>
            <p:cNvSpPr/>
            <p:nvPr/>
          </p:nvSpPr>
          <p:spPr>
            <a:xfrm>
              <a:off x="51326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3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3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3"/>
            <p:cNvSpPr/>
            <p:nvPr/>
          </p:nvSpPr>
          <p:spPr>
            <a:xfrm>
              <a:off x="53183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4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3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3"/>
            <p:cNvSpPr/>
            <p:nvPr/>
          </p:nvSpPr>
          <p:spPr>
            <a:xfrm>
              <a:off x="43899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1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3"/>
            <p:cNvSpPr/>
            <p:nvPr/>
          </p:nvSpPr>
          <p:spPr>
            <a:xfrm>
              <a:off x="45756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2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3"/>
            <p:cNvSpPr/>
            <p:nvPr/>
          </p:nvSpPr>
          <p:spPr>
            <a:xfrm>
              <a:off x="47613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2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3"/>
            <p:cNvSpPr/>
            <p:nvPr/>
          </p:nvSpPr>
          <p:spPr>
            <a:xfrm>
              <a:off x="49469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3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6" y="2825"/>
                    <a:pt x="2825" y="2193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3"/>
            <p:cNvSpPr/>
            <p:nvPr/>
          </p:nvSpPr>
          <p:spPr>
            <a:xfrm>
              <a:off x="51326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3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5" y="2825"/>
                    <a:pt x="2825" y="2193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3"/>
            <p:cNvSpPr/>
            <p:nvPr/>
          </p:nvSpPr>
          <p:spPr>
            <a:xfrm>
              <a:off x="53183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4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2193" y="2825"/>
                    <a:pt x="2825" y="2194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8" name="Google Shape;1438;p33"/>
          <p:cNvGrpSpPr/>
          <p:nvPr/>
        </p:nvGrpSpPr>
        <p:grpSpPr>
          <a:xfrm>
            <a:off x="209632" y="156550"/>
            <a:ext cx="1477226" cy="4193861"/>
            <a:chOff x="209632" y="156550"/>
            <a:chExt cx="1477226" cy="4193861"/>
          </a:xfrm>
        </p:grpSpPr>
        <p:sp>
          <p:nvSpPr>
            <p:cNvPr id="1439" name="Google Shape;1439;p33"/>
            <p:cNvSpPr/>
            <p:nvPr/>
          </p:nvSpPr>
          <p:spPr>
            <a:xfrm flipH="1">
              <a:off x="1400283" y="156550"/>
              <a:ext cx="286575" cy="248200"/>
            </a:xfrm>
            <a:custGeom>
              <a:avLst/>
              <a:gdLst/>
              <a:ahLst/>
              <a:cxnLst/>
              <a:rect l="l" t="t" r="r" b="b"/>
              <a:pathLst>
                <a:path w="11463" h="9928" extrusionOk="0">
                  <a:moveTo>
                    <a:pt x="2866" y="0"/>
                  </a:moveTo>
                  <a:lnTo>
                    <a:pt x="0" y="4964"/>
                  </a:lnTo>
                  <a:lnTo>
                    <a:pt x="2866" y="9928"/>
                  </a:lnTo>
                  <a:lnTo>
                    <a:pt x="8596" y="9928"/>
                  </a:lnTo>
                  <a:lnTo>
                    <a:pt x="11462" y="4964"/>
                  </a:lnTo>
                  <a:lnTo>
                    <a:pt x="85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3"/>
            <p:cNvSpPr/>
            <p:nvPr/>
          </p:nvSpPr>
          <p:spPr>
            <a:xfrm>
              <a:off x="209632" y="4103460"/>
              <a:ext cx="246951" cy="246951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1" name="Google Shape;1441;p33"/>
          <p:cNvGrpSpPr/>
          <p:nvPr/>
        </p:nvGrpSpPr>
        <p:grpSpPr>
          <a:xfrm>
            <a:off x="8628350" y="156538"/>
            <a:ext cx="654775" cy="657750"/>
            <a:chOff x="7663400" y="2447013"/>
            <a:chExt cx="654775" cy="657750"/>
          </a:xfrm>
        </p:grpSpPr>
        <p:sp>
          <p:nvSpPr>
            <p:cNvPr id="1442" name="Google Shape;1442;p33"/>
            <p:cNvSpPr/>
            <p:nvPr/>
          </p:nvSpPr>
          <p:spPr>
            <a:xfrm>
              <a:off x="7663400" y="2447013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3"/>
            <p:cNvSpPr/>
            <p:nvPr/>
          </p:nvSpPr>
          <p:spPr>
            <a:xfrm>
              <a:off x="7663400" y="2791638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3"/>
            <p:cNvSpPr/>
            <p:nvPr/>
          </p:nvSpPr>
          <p:spPr>
            <a:xfrm>
              <a:off x="7956600" y="2619313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3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5" name="Google Shape;1445;p33"/>
          <p:cNvGrpSpPr/>
          <p:nvPr/>
        </p:nvGrpSpPr>
        <p:grpSpPr>
          <a:xfrm>
            <a:off x="135288" y="117738"/>
            <a:ext cx="949825" cy="657750"/>
            <a:chOff x="7229325" y="1061350"/>
            <a:chExt cx="949825" cy="657750"/>
          </a:xfrm>
        </p:grpSpPr>
        <p:sp>
          <p:nvSpPr>
            <p:cNvPr id="1446" name="Google Shape;1446;p33"/>
            <p:cNvSpPr/>
            <p:nvPr/>
          </p:nvSpPr>
          <p:spPr>
            <a:xfrm>
              <a:off x="7229325" y="1233675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4"/>
                  </a:lnTo>
                  <a:lnTo>
                    <a:pt x="10848" y="12524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3"/>
            <p:cNvSpPr/>
            <p:nvPr/>
          </p:nvSpPr>
          <p:spPr>
            <a:xfrm>
              <a:off x="7524375" y="1061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3"/>
                  </a:lnTo>
                  <a:lnTo>
                    <a:pt x="3616" y="12525"/>
                  </a:lnTo>
                  <a:lnTo>
                    <a:pt x="10846" y="12525"/>
                  </a:lnTo>
                  <a:lnTo>
                    <a:pt x="14462" y="6263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3"/>
            <p:cNvSpPr/>
            <p:nvPr/>
          </p:nvSpPr>
          <p:spPr>
            <a:xfrm>
              <a:off x="7524375" y="14059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6"/>
                  </a:lnTo>
                  <a:lnTo>
                    <a:pt x="10846" y="12526"/>
                  </a:lnTo>
                  <a:lnTo>
                    <a:pt x="14462" y="6262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3"/>
            <p:cNvSpPr/>
            <p:nvPr/>
          </p:nvSpPr>
          <p:spPr>
            <a:xfrm>
              <a:off x="7817550" y="1233675"/>
              <a:ext cx="361600" cy="313125"/>
            </a:xfrm>
            <a:custGeom>
              <a:avLst/>
              <a:gdLst/>
              <a:ahLst/>
              <a:cxnLst/>
              <a:rect l="l" t="t" r="r" b="b"/>
              <a:pathLst>
                <a:path w="14464" h="12525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4"/>
                  </a:lnTo>
                  <a:lnTo>
                    <a:pt x="10848" y="12524"/>
                  </a:lnTo>
                  <a:lnTo>
                    <a:pt x="14464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0" name="Google Shape;1450;p33"/>
          <p:cNvGrpSpPr/>
          <p:nvPr/>
        </p:nvGrpSpPr>
        <p:grpSpPr>
          <a:xfrm rot="10800000" flipH="1">
            <a:off x="8199913" y="4204209"/>
            <a:ext cx="1243875" cy="1001841"/>
            <a:chOff x="6198500" y="1668659"/>
            <a:chExt cx="1243875" cy="1001841"/>
          </a:xfrm>
        </p:grpSpPr>
        <p:sp>
          <p:nvSpPr>
            <p:cNvPr id="1451" name="Google Shape;1451;p33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3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3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3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3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3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8" name="Imagen 4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59" y="161947"/>
            <a:ext cx="667860" cy="106825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us Jakarta Sans"/>
              <a:buNone/>
              <a:defRPr sz="3000" b="1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7" r:id="rId4"/>
    <p:sldLayoutId id="2147483664" r:id="rId5"/>
    <p:sldLayoutId id="2147483666" r:id="rId6"/>
    <p:sldLayoutId id="2147483667" r:id="rId7"/>
    <p:sldLayoutId id="2147483678" r:id="rId8"/>
    <p:sldLayoutId id="214748367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7" name="Google Shape;1467;p37"/>
          <p:cNvGrpSpPr/>
          <p:nvPr/>
        </p:nvGrpSpPr>
        <p:grpSpPr>
          <a:xfrm>
            <a:off x="4542250" y="1400909"/>
            <a:ext cx="1243875" cy="1001841"/>
            <a:chOff x="6198500" y="1668659"/>
            <a:chExt cx="1243875" cy="1001841"/>
          </a:xfrm>
        </p:grpSpPr>
        <p:sp>
          <p:nvSpPr>
            <p:cNvPr id="1468" name="Google Shape;1468;p37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7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7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7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7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7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74" name="Google Shape;14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0625" y="738675"/>
            <a:ext cx="1660152" cy="14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2975" y="2454925"/>
            <a:ext cx="2369002" cy="207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37"/>
          <p:cNvPicPr preferRelativeResize="0">
            <a:picLocks noGrp="1"/>
          </p:cNvPicPr>
          <p:nvPr>
            <p:ph type="pic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475" y="1157801"/>
            <a:ext cx="3363300" cy="2675211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479" name="Google Shape;1479;p37"/>
          <p:cNvGrpSpPr/>
          <p:nvPr/>
        </p:nvGrpSpPr>
        <p:grpSpPr>
          <a:xfrm>
            <a:off x="5593263" y="913769"/>
            <a:ext cx="492502" cy="434991"/>
            <a:chOff x="5233025" y="493775"/>
            <a:chExt cx="836025" cy="738400"/>
          </a:xfrm>
        </p:grpSpPr>
        <p:sp>
          <p:nvSpPr>
            <p:cNvPr id="1480" name="Google Shape;1480;p37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7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2" name="Google Shape;1482;p37"/>
          <p:cNvSpPr/>
          <p:nvPr/>
        </p:nvSpPr>
        <p:spPr>
          <a:xfrm>
            <a:off x="4044457" y="4438239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3" name="Google Shape;1483;p37"/>
          <p:cNvGrpSpPr/>
          <p:nvPr/>
        </p:nvGrpSpPr>
        <p:grpSpPr>
          <a:xfrm>
            <a:off x="2539950" y="298300"/>
            <a:ext cx="949825" cy="657750"/>
            <a:chOff x="7368350" y="1061350"/>
            <a:chExt cx="949825" cy="657750"/>
          </a:xfrm>
        </p:grpSpPr>
        <p:sp>
          <p:nvSpPr>
            <p:cNvPr id="1484" name="Google Shape;1484;p37"/>
            <p:cNvSpPr/>
            <p:nvPr/>
          </p:nvSpPr>
          <p:spPr>
            <a:xfrm>
              <a:off x="7368350" y="1233675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4"/>
                  </a:lnTo>
                  <a:lnTo>
                    <a:pt x="10848" y="12524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7"/>
            <p:cNvSpPr/>
            <p:nvPr/>
          </p:nvSpPr>
          <p:spPr>
            <a:xfrm>
              <a:off x="7663400" y="1061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3"/>
                  </a:lnTo>
                  <a:lnTo>
                    <a:pt x="3616" y="12525"/>
                  </a:lnTo>
                  <a:lnTo>
                    <a:pt x="10846" y="12525"/>
                  </a:lnTo>
                  <a:lnTo>
                    <a:pt x="14462" y="6263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7"/>
            <p:cNvSpPr/>
            <p:nvPr/>
          </p:nvSpPr>
          <p:spPr>
            <a:xfrm>
              <a:off x="7663400" y="14059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6"/>
                  </a:lnTo>
                  <a:lnTo>
                    <a:pt x="10846" y="12526"/>
                  </a:lnTo>
                  <a:lnTo>
                    <a:pt x="14462" y="6262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7"/>
            <p:cNvSpPr/>
            <p:nvPr/>
          </p:nvSpPr>
          <p:spPr>
            <a:xfrm>
              <a:off x="7956575" y="1233675"/>
              <a:ext cx="361600" cy="313125"/>
            </a:xfrm>
            <a:custGeom>
              <a:avLst/>
              <a:gdLst/>
              <a:ahLst/>
              <a:cxnLst/>
              <a:rect l="l" t="t" r="r" b="b"/>
              <a:pathLst>
                <a:path w="14464" h="12525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4"/>
                  </a:lnTo>
                  <a:lnTo>
                    <a:pt x="10848" y="12524"/>
                  </a:lnTo>
                  <a:lnTo>
                    <a:pt x="14464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2" y="1532643"/>
            <a:ext cx="4354918" cy="2078263"/>
          </a:xfrm>
          <a:prstGeom prst="rect">
            <a:avLst/>
          </a:prstGeom>
        </p:spPr>
      </p:pic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F38B0774-A35C-F650-151E-F3898C89527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3057525" y="3836674"/>
            <a:ext cx="6086475" cy="1143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41"/>
          <p:cNvSpPr txBox="1">
            <a:spLocks noGrp="1"/>
          </p:cNvSpPr>
          <p:nvPr>
            <p:ph type="title"/>
          </p:nvPr>
        </p:nvSpPr>
        <p:spPr>
          <a:xfrm>
            <a:off x="704709" y="2548056"/>
            <a:ext cx="5905523" cy="1136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br>
              <a:rPr lang="es-CO" sz="1400" dirty="0"/>
            </a:br>
            <a:br>
              <a:rPr lang="es-CO" sz="1400" dirty="0"/>
            </a:br>
            <a:br>
              <a:rPr lang="es-MX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</a:br>
            <a:br>
              <a:rPr lang="es-CO" sz="1200" b="0" dirty="0">
                <a:solidFill>
                  <a:schemeClr val="tx1"/>
                </a:solidFill>
              </a:rPr>
            </a:br>
            <a:endParaRPr sz="14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4" name="Google Shape;1544;p41"/>
          <p:cNvSpPr txBox="1">
            <a:spLocks noGrp="1"/>
          </p:cNvSpPr>
          <p:nvPr>
            <p:ph type="title" idx="2"/>
          </p:nvPr>
        </p:nvSpPr>
        <p:spPr>
          <a:xfrm>
            <a:off x="1276280" y="-30920"/>
            <a:ext cx="4626756" cy="6697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s-CO" sz="3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SECOP II</a:t>
            </a:r>
            <a:endParaRPr sz="3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545" name="Google Shape;1545;p41"/>
          <p:cNvGrpSpPr/>
          <p:nvPr/>
        </p:nvGrpSpPr>
        <p:grpSpPr>
          <a:xfrm rot="10800000" flipH="1">
            <a:off x="4788159" y="403055"/>
            <a:ext cx="1243875" cy="1001841"/>
            <a:chOff x="6198500" y="1668659"/>
            <a:chExt cx="1243875" cy="1001841"/>
          </a:xfrm>
        </p:grpSpPr>
        <p:sp>
          <p:nvSpPr>
            <p:cNvPr id="1546" name="Google Shape;1546;p41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1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41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1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41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41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52" name="Google Shape;155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5441" y="539385"/>
            <a:ext cx="1660152" cy="14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7609" y="1767033"/>
            <a:ext cx="2096780" cy="17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41"/>
          <p:cNvPicPr preferRelativeResize="0">
            <a:picLocks noGrp="1"/>
          </p:cNvPicPr>
          <p:nvPr>
            <p:ph type="pic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58284" y="991409"/>
            <a:ext cx="2096780" cy="2077800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555" name="Google Shape;1555;p41"/>
          <p:cNvGrpSpPr/>
          <p:nvPr/>
        </p:nvGrpSpPr>
        <p:grpSpPr>
          <a:xfrm>
            <a:off x="5075063" y="1560494"/>
            <a:ext cx="492502" cy="434991"/>
            <a:chOff x="5233025" y="493775"/>
            <a:chExt cx="836025" cy="738400"/>
          </a:xfrm>
        </p:grpSpPr>
        <p:sp>
          <p:nvSpPr>
            <p:cNvPr id="1556" name="Google Shape;1556;p41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1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8" name="Google Shape;1558;p41"/>
          <p:cNvSpPr/>
          <p:nvPr/>
        </p:nvSpPr>
        <p:spPr>
          <a:xfrm>
            <a:off x="4044457" y="4445285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29E0657C-0714-E28E-E9C0-7465BCBC96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3057525" y="3857039"/>
            <a:ext cx="6086475" cy="1143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7BFBEEE-E438-6DDE-E254-8707C8579A9C}"/>
              </a:ext>
            </a:extLst>
          </p:cNvPr>
          <p:cNvSpPr txBox="1"/>
          <p:nvPr/>
        </p:nvSpPr>
        <p:spPr>
          <a:xfrm>
            <a:off x="705446" y="295716"/>
            <a:ext cx="4230763" cy="43088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br>
              <a:rPr lang="es-CO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11EA60F-E34F-47DA-DCB5-9A6AD973E88E}"/>
              </a:ext>
            </a:extLst>
          </p:cNvPr>
          <p:cNvSpPr txBox="1"/>
          <p:nvPr/>
        </p:nvSpPr>
        <p:spPr>
          <a:xfrm>
            <a:off x="721868" y="622077"/>
            <a:ext cx="3125486" cy="7386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Asociación de Usuarios</a:t>
            </a:r>
            <a:br>
              <a:rPr lang="es-ES" dirty="0"/>
            </a:br>
            <a:r>
              <a:rPr lang="es-ES" dirty="0"/>
              <a:t>Hospital Universitario San José</a:t>
            </a:r>
            <a:br>
              <a:rPr lang="es-ES" dirty="0"/>
            </a:br>
            <a:r>
              <a:rPr lang="es-ES" dirty="0"/>
              <a:t>Año 2025</a:t>
            </a:r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3ACFB8A-AD0F-7438-8359-7DBD21199F54}"/>
              </a:ext>
            </a:extLst>
          </p:cNvPr>
          <p:cNvSpPr txBox="1"/>
          <p:nvPr/>
        </p:nvSpPr>
        <p:spPr>
          <a:xfrm>
            <a:off x="-122478" y="139902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es SECOP II?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2D1996B-CA54-6FF6-6750-AD3D73969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692" y="1700448"/>
            <a:ext cx="4094598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Plataforma transaccional del Estado colombiano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6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Permite gestionar procesos de contratación pública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6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Garantiza transparencia y acceso a la información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6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Facilita la participación ciudadana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ircular sobre la obligatoriedad del uso de SECOP II de ...">
            <a:extLst>
              <a:ext uri="{FF2B5EF4-FFF2-40B4-BE49-F238E27FC236}">
                <a16:creationId xmlns:a16="http://schemas.microsoft.com/office/drawing/2014/main" id="{D4B0559D-B386-CC51-0F21-6A42AD544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44" y="3893974"/>
            <a:ext cx="1878762" cy="123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45" name="Google Shape;1545;p41"/>
          <p:cNvGrpSpPr/>
          <p:nvPr/>
        </p:nvGrpSpPr>
        <p:grpSpPr>
          <a:xfrm rot="10800000" flipH="1">
            <a:off x="4788159" y="403055"/>
            <a:ext cx="1243875" cy="1001841"/>
            <a:chOff x="6198500" y="1668659"/>
            <a:chExt cx="1243875" cy="1001841"/>
          </a:xfrm>
        </p:grpSpPr>
        <p:sp>
          <p:nvSpPr>
            <p:cNvPr id="1546" name="Google Shape;1546;p41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1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41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1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41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41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52" name="Google Shape;155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7387" y="749280"/>
            <a:ext cx="1660152" cy="14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4359" y="2447026"/>
            <a:ext cx="2369002" cy="207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41"/>
          <p:cNvPicPr preferRelativeResize="0">
            <a:picLocks noGrp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42065" y="1216130"/>
            <a:ext cx="2993481" cy="2522475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555" name="Google Shape;1555;p41"/>
          <p:cNvGrpSpPr/>
          <p:nvPr/>
        </p:nvGrpSpPr>
        <p:grpSpPr>
          <a:xfrm>
            <a:off x="5075063" y="1560494"/>
            <a:ext cx="492502" cy="434991"/>
            <a:chOff x="5233025" y="493775"/>
            <a:chExt cx="836025" cy="738400"/>
          </a:xfrm>
        </p:grpSpPr>
        <p:sp>
          <p:nvSpPr>
            <p:cNvPr id="1556" name="Google Shape;1556;p41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1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8" name="Google Shape;1558;p41"/>
          <p:cNvSpPr/>
          <p:nvPr/>
        </p:nvSpPr>
        <p:spPr>
          <a:xfrm>
            <a:off x="4044457" y="4445285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E0C983A7-AB4D-5C0F-73D3-F758097E212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3049675" y="3999865"/>
            <a:ext cx="6086475" cy="1143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25F14BA-B950-51E3-95DC-CF1CB56D01DA}"/>
              </a:ext>
            </a:extLst>
          </p:cNvPr>
          <p:cNvSpPr txBox="1"/>
          <p:nvPr/>
        </p:nvSpPr>
        <p:spPr>
          <a:xfrm>
            <a:off x="207297" y="451264"/>
            <a:ext cx="6352820" cy="52322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just"/>
            <a:endParaRPr lang="es-CO" dirty="0"/>
          </a:p>
          <a:p>
            <a:pPr algn="just"/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B9B6383-30D9-912E-3AB1-7220B7BC1755}"/>
              </a:ext>
            </a:extLst>
          </p:cNvPr>
          <p:cNvSpPr txBox="1"/>
          <p:nvPr/>
        </p:nvSpPr>
        <p:spPr>
          <a:xfrm>
            <a:off x="207297" y="76008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es SECOP II?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E0A54729-6172-DB14-0D17-64D85B9C1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36" y="1062430"/>
            <a:ext cx="4711095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Plataforma transaccional del Estado colombiano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6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Permite gestionar procesos de contratación pública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6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Garantiza transparencia y acceso a la información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6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16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Facilita la participación ciudadana </a:t>
            </a:r>
          </a:p>
        </p:txBody>
      </p:sp>
    </p:spTree>
    <p:extLst>
      <p:ext uri="{BB962C8B-B14F-4D97-AF65-F5344CB8AC3E}">
        <p14:creationId xmlns:p14="http://schemas.microsoft.com/office/powerpoint/2010/main" val="2983707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553;p41">
            <a:extLst>
              <a:ext uri="{FF2B5EF4-FFF2-40B4-BE49-F238E27FC236}">
                <a16:creationId xmlns:a16="http://schemas.microsoft.com/office/drawing/2014/main" id="{EB297ADA-B0E8-D427-7339-38AA239D102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52081" y="1869115"/>
            <a:ext cx="1781186" cy="1431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52;p41">
            <a:extLst>
              <a:ext uri="{FF2B5EF4-FFF2-40B4-BE49-F238E27FC236}">
                <a16:creationId xmlns:a16="http://schemas.microsoft.com/office/drawing/2014/main" id="{10F36077-493E-4AF5-F7AA-923124E23F7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6155" y="596294"/>
            <a:ext cx="1249867" cy="12347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538995B-FAEF-8FAD-1019-3A7BDC245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516" y="1914175"/>
            <a:ext cx="3962400" cy="1511400"/>
          </a:xfrm>
        </p:spPr>
        <p:txBody>
          <a:bodyPr/>
          <a:lstStyle/>
          <a:p>
            <a:r>
              <a:rPr lang="es-ES" sz="3600" dirty="0">
                <a:solidFill>
                  <a:schemeClr val="accent2">
                    <a:lumMod val="75000"/>
                  </a:schemeClr>
                </a:solidFill>
              </a:rPr>
              <a:t>Contenido:</a:t>
            </a:r>
            <a:br>
              <a:rPr lang="es-ES" sz="36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  <a:t>Consultar procesos contractuales.</a:t>
            </a: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  <a:t>Hacer seguimiento a contratos.</a:t>
            </a: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  <a:t>Ver documentos oficiales.</a:t>
            </a: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</a:b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  <a:t>Promover el control social.</a:t>
            </a: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b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</a:br>
            <a:r>
              <a:rPr lang="es-ES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/>
                <a:sym typeface="Arial"/>
              </a:rPr>
              <a:t>Participar como veedores ciudadanos</a:t>
            </a:r>
            <a:br>
              <a:rPr lang="es-ES" sz="1600" dirty="0"/>
            </a:br>
            <a:endParaRPr lang="es-CO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BDFA618-9955-B82F-556C-A93CA13E5F5E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685516" y="394723"/>
            <a:ext cx="4828592" cy="623419"/>
          </a:xfrm>
        </p:spPr>
        <p:txBody>
          <a:bodyPr/>
          <a:lstStyle/>
          <a:p>
            <a:r>
              <a:rPr lang="es-CO" sz="3600" b="1" dirty="0">
                <a:solidFill>
                  <a:schemeClr val="accent2">
                    <a:lumMod val="75000"/>
                  </a:schemeClr>
                </a:solidFill>
              </a:rPr>
              <a:t>Uso de </a:t>
            </a: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</a:rPr>
              <a:t>SECOP</a:t>
            </a:r>
            <a:r>
              <a:rPr lang="es-CO" sz="4000" b="1" dirty="0">
                <a:solidFill>
                  <a:schemeClr val="accent2">
                    <a:lumMod val="75000"/>
                  </a:schemeClr>
                </a:solidFill>
              </a:rPr>
              <a:t> II</a:t>
            </a:r>
            <a:endParaRPr lang="es-CO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Google Shape;1554;p41">
            <a:extLst>
              <a:ext uri="{FF2B5EF4-FFF2-40B4-BE49-F238E27FC236}">
                <a16:creationId xmlns:a16="http://schemas.microsoft.com/office/drawing/2014/main" id="{5281365D-327B-65AB-9B01-A2B64EA8ACC1}"/>
              </a:ext>
            </a:extLst>
          </p:cNvPr>
          <p:cNvPicPr preferRelativeResize="0">
            <a:picLocks noGrp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7867"/>
          <a:stretch>
            <a:fillRect/>
          </a:stretch>
        </p:blipFill>
        <p:spPr>
          <a:xfrm flipH="1">
            <a:off x="6156897" y="798823"/>
            <a:ext cx="2301587" cy="2272352"/>
          </a:xfrm>
          <a:prstGeom prst="hexagon">
            <a:avLst>
              <a:gd name="adj" fmla="val 25000"/>
              <a:gd name="vf" fmla="val 115470"/>
            </a:avLst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852F932-D7C3-5E2D-7E37-DD5C9BFD44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721" y="3425575"/>
            <a:ext cx="2752720" cy="1645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1635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88EAC-6A93-8ED2-D0F7-6A084A98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553;p41">
            <a:extLst>
              <a:ext uri="{FF2B5EF4-FFF2-40B4-BE49-F238E27FC236}">
                <a16:creationId xmlns:a16="http://schemas.microsoft.com/office/drawing/2014/main" id="{4407AAD4-E637-E57F-6EE8-8F29C028E17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56432" y="2608174"/>
            <a:ext cx="2369002" cy="207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52;p41">
            <a:extLst>
              <a:ext uri="{FF2B5EF4-FFF2-40B4-BE49-F238E27FC236}">
                <a16:creationId xmlns:a16="http://schemas.microsoft.com/office/drawing/2014/main" id="{9B080C88-B823-F89F-9B2B-D70B85E8ED0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7387" y="749280"/>
            <a:ext cx="1660152" cy="1456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345D1EC-F400-3E4A-2E01-2038A5F0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16" y="2336738"/>
            <a:ext cx="3962400" cy="1511400"/>
          </a:xfrm>
        </p:spPr>
        <p:txBody>
          <a:bodyPr/>
          <a:lstStyle/>
          <a:p>
            <a:br>
              <a:rPr lang="es-ES" sz="3600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s-ES" sz="1600" dirty="0"/>
            </a:br>
            <a:endParaRPr lang="es-CO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DA014EF6-2159-0C1D-C770-411D96B6F02F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541489" y="946601"/>
            <a:ext cx="5999302" cy="623419"/>
          </a:xfrm>
        </p:spPr>
        <p:txBody>
          <a:bodyPr/>
          <a:lstStyle/>
          <a:p>
            <a:r>
              <a:rPr lang="es-CO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Importancia para la Asociación de Usuarios</a:t>
            </a:r>
            <a:endParaRPr lang="es-CO" sz="5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oogle Shape;1554;p41">
            <a:extLst>
              <a:ext uri="{FF2B5EF4-FFF2-40B4-BE49-F238E27FC236}">
                <a16:creationId xmlns:a16="http://schemas.microsoft.com/office/drawing/2014/main" id="{52ABA607-A344-A995-5C22-524AB70C9D2D}"/>
              </a:ext>
            </a:extLst>
          </p:cNvPr>
          <p:cNvPicPr preferRelativeResize="0">
            <a:picLocks noGrp="1"/>
          </p:cNvPicPr>
          <p:nvPr>
            <p:ph type="pic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7867"/>
          <a:stretch>
            <a:fillRect/>
          </a:stretch>
        </p:blipFill>
        <p:spPr>
          <a:xfrm flipH="1">
            <a:off x="4999038" y="1074738"/>
            <a:ext cx="3363912" cy="2994025"/>
          </a:xfrm>
          <a:prstGeom prst="hexagon">
            <a:avLst>
              <a:gd name="adj" fmla="val 25000"/>
              <a:gd name="vf" fmla="val 115470"/>
            </a:avLst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E37DC251-2954-5B2C-1D46-7715DC69D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45" y="-3488363"/>
            <a:ext cx="4471096" cy="787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2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CO" altLang="es-CO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sym typeface="Plus Jakarta Sans"/>
              </a:rPr>
              <a:t>Fortalece la vigilancia ciudadana.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1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sym typeface="Plus Jakarta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CO" altLang="es-CO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sym typeface="Plus Jakarta Sans"/>
              </a:rPr>
              <a:t>Promueve la transparencia.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CO" altLang="es-CO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sym typeface="Plus Jakarta San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CO" altLang="es-CO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sym typeface="Plus Jakarta Sans"/>
              </a:rPr>
              <a:t>Permite acceso a información pública.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sz="1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sym typeface="Plus Jakarta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CO" altLang="es-CO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sym typeface="Plus Jakarta Sans"/>
              </a:rPr>
              <a:t>Empodera a la comunidad.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sz="1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sym typeface="Plus Jakarta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CO" altLang="es-CO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sym typeface="Plus Jakarta Sans"/>
              </a:rPr>
              <a:t>Mejora la confianza institucional. </a:t>
            </a:r>
          </a:p>
        </p:txBody>
      </p:sp>
    </p:spTree>
    <p:extLst>
      <p:ext uri="{BB962C8B-B14F-4D97-AF65-F5344CB8AC3E}">
        <p14:creationId xmlns:p14="http://schemas.microsoft.com/office/powerpoint/2010/main" val="1841075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48"/>
          <p:cNvSpPr txBox="1">
            <a:spLocks noGrp="1"/>
          </p:cNvSpPr>
          <p:nvPr>
            <p:ph type="title"/>
          </p:nvPr>
        </p:nvSpPr>
        <p:spPr>
          <a:xfrm>
            <a:off x="921304" y="1508153"/>
            <a:ext cx="3873600" cy="162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>
                <a:latin typeface="Calibri" panose="020F0502020204030204" pitchFamily="34" charset="0"/>
                <a:cs typeface="Calibri" panose="020F0502020204030204" pitchFamily="34" charset="0"/>
              </a:rPr>
              <a:t>¡GRACIAS!</a:t>
            </a:r>
            <a:endParaRPr sz="6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10" name="Google Shape;1710;p48"/>
          <p:cNvGrpSpPr/>
          <p:nvPr/>
        </p:nvGrpSpPr>
        <p:grpSpPr>
          <a:xfrm rot="10800000" flipH="1">
            <a:off x="4788159" y="403055"/>
            <a:ext cx="1243875" cy="1001841"/>
            <a:chOff x="6198500" y="1668659"/>
            <a:chExt cx="1243875" cy="1001841"/>
          </a:xfrm>
        </p:grpSpPr>
        <p:sp>
          <p:nvSpPr>
            <p:cNvPr id="1711" name="Google Shape;1711;p48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48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48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48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48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48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17" name="Google Shape;171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9713" y="766625"/>
            <a:ext cx="1660152" cy="14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6562" y="2454925"/>
            <a:ext cx="2369002" cy="20777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9" name="Google Shape;1719;p48"/>
          <p:cNvSpPr/>
          <p:nvPr/>
        </p:nvSpPr>
        <p:spPr>
          <a:xfrm>
            <a:off x="4044457" y="4445285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20" name="Google Shape;1720;p48"/>
          <p:cNvPicPr preferRelativeResize="0">
            <a:picLocks noGrp="1"/>
          </p:cNvPicPr>
          <p:nvPr>
            <p:ph type="pic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325" y="1310512"/>
            <a:ext cx="3363300" cy="2522475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721" name="Google Shape;1721;p48"/>
          <p:cNvGrpSpPr/>
          <p:nvPr/>
        </p:nvGrpSpPr>
        <p:grpSpPr>
          <a:xfrm>
            <a:off x="5143213" y="1560494"/>
            <a:ext cx="492502" cy="434991"/>
            <a:chOff x="5233025" y="493775"/>
            <a:chExt cx="836025" cy="738400"/>
          </a:xfrm>
        </p:grpSpPr>
        <p:sp>
          <p:nvSpPr>
            <p:cNvPr id="1722" name="Google Shape;1722;p48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8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267;p13"/>
          <p:cNvGrpSpPr/>
          <p:nvPr/>
        </p:nvGrpSpPr>
        <p:grpSpPr>
          <a:xfrm>
            <a:off x="1063746" y="3740954"/>
            <a:ext cx="169857" cy="169848"/>
            <a:chOff x="266768" y="1721375"/>
            <a:chExt cx="397907" cy="397887"/>
          </a:xfrm>
        </p:grpSpPr>
        <p:sp>
          <p:nvSpPr>
            <p:cNvPr id="18" name="Google Shape;268;p13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69;p13"/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270;p13"/>
          <p:cNvGrpSpPr/>
          <p:nvPr/>
        </p:nvGrpSpPr>
        <p:grpSpPr>
          <a:xfrm>
            <a:off x="1037531" y="3427446"/>
            <a:ext cx="207146" cy="207156"/>
            <a:chOff x="864491" y="1723250"/>
            <a:chExt cx="397866" cy="397887"/>
          </a:xfrm>
        </p:grpSpPr>
        <p:sp>
          <p:nvSpPr>
            <p:cNvPr id="21" name="Google Shape;271;p13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72;p13"/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73;p13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" name="Google Shape;274;p13"/>
          <p:cNvSpPr/>
          <p:nvPr/>
        </p:nvSpPr>
        <p:spPr>
          <a:xfrm>
            <a:off x="1058733" y="3973821"/>
            <a:ext cx="185943" cy="151656"/>
          </a:xfrm>
          <a:custGeom>
            <a:avLst/>
            <a:gdLst/>
            <a:ahLst/>
            <a:cxnLst/>
            <a:rect l="l" t="t" r="r" b="b"/>
            <a:pathLst>
              <a:path w="19122" h="15596" extrusionOk="0">
                <a:moveTo>
                  <a:pt x="12981" y="0"/>
                </a:moveTo>
                <a:cubicBezTo>
                  <a:pt x="12091" y="0"/>
                  <a:pt x="10821" y="352"/>
                  <a:pt x="9915" y="1352"/>
                </a:cubicBezTo>
                <a:cubicBezTo>
                  <a:pt x="9203" y="2141"/>
                  <a:pt x="8847" y="3174"/>
                  <a:pt x="8856" y="4430"/>
                </a:cubicBezTo>
                <a:cubicBezTo>
                  <a:pt x="6243" y="4110"/>
                  <a:pt x="4101" y="2933"/>
                  <a:pt x="2323" y="846"/>
                </a:cubicBezTo>
                <a:cubicBezTo>
                  <a:pt x="2216" y="723"/>
                  <a:pt x="2064" y="650"/>
                  <a:pt x="1902" y="650"/>
                </a:cubicBezTo>
                <a:cubicBezTo>
                  <a:pt x="1875" y="650"/>
                  <a:pt x="1848" y="652"/>
                  <a:pt x="1820" y="656"/>
                </a:cubicBezTo>
                <a:cubicBezTo>
                  <a:pt x="1631" y="683"/>
                  <a:pt x="1468" y="805"/>
                  <a:pt x="1391" y="977"/>
                </a:cubicBezTo>
                <a:cubicBezTo>
                  <a:pt x="695" y="2512"/>
                  <a:pt x="701" y="3895"/>
                  <a:pt x="1403" y="5113"/>
                </a:cubicBezTo>
                <a:cubicBezTo>
                  <a:pt x="1389" y="5111"/>
                  <a:pt x="1374" y="5111"/>
                  <a:pt x="1360" y="5111"/>
                </a:cubicBezTo>
                <a:cubicBezTo>
                  <a:pt x="1076" y="5111"/>
                  <a:pt x="803" y="5375"/>
                  <a:pt x="824" y="5707"/>
                </a:cubicBezTo>
                <a:cubicBezTo>
                  <a:pt x="916" y="7101"/>
                  <a:pt x="1428" y="8182"/>
                  <a:pt x="2351" y="8934"/>
                </a:cubicBezTo>
                <a:cubicBezTo>
                  <a:pt x="2176" y="9073"/>
                  <a:pt x="2102" y="9307"/>
                  <a:pt x="2164" y="9524"/>
                </a:cubicBezTo>
                <a:cubicBezTo>
                  <a:pt x="2456" y="10535"/>
                  <a:pt x="3310" y="11633"/>
                  <a:pt x="4615" y="12155"/>
                </a:cubicBezTo>
                <a:cubicBezTo>
                  <a:pt x="3657" y="12655"/>
                  <a:pt x="2516" y="12903"/>
                  <a:pt x="1345" y="12903"/>
                </a:cubicBezTo>
                <a:cubicBezTo>
                  <a:pt x="1111" y="12903"/>
                  <a:pt x="876" y="12893"/>
                  <a:pt x="641" y="12873"/>
                </a:cubicBezTo>
                <a:cubicBezTo>
                  <a:pt x="628" y="12872"/>
                  <a:pt x="615" y="12872"/>
                  <a:pt x="603" y="12872"/>
                </a:cubicBezTo>
                <a:cubicBezTo>
                  <a:pt x="362" y="12872"/>
                  <a:pt x="155" y="13031"/>
                  <a:pt x="78" y="13266"/>
                </a:cubicBezTo>
                <a:cubicBezTo>
                  <a:pt x="0" y="13512"/>
                  <a:pt x="113" y="13788"/>
                  <a:pt x="334" y="13922"/>
                </a:cubicBezTo>
                <a:cubicBezTo>
                  <a:pt x="1162" y="14423"/>
                  <a:pt x="3243" y="15596"/>
                  <a:pt x="6294" y="15596"/>
                </a:cubicBezTo>
                <a:cubicBezTo>
                  <a:pt x="14568" y="15596"/>
                  <a:pt x="17244" y="8279"/>
                  <a:pt x="17244" y="4736"/>
                </a:cubicBezTo>
                <a:cubicBezTo>
                  <a:pt x="17241" y="4515"/>
                  <a:pt x="17243" y="4541"/>
                  <a:pt x="17230" y="4426"/>
                </a:cubicBezTo>
                <a:cubicBezTo>
                  <a:pt x="17250" y="4403"/>
                  <a:pt x="17326" y="4347"/>
                  <a:pt x="17386" y="4301"/>
                </a:cubicBezTo>
                <a:cubicBezTo>
                  <a:pt x="17696" y="4067"/>
                  <a:pt x="18237" y="3680"/>
                  <a:pt x="18983" y="2590"/>
                </a:cubicBezTo>
                <a:cubicBezTo>
                  <a:pt x="19121" y="2386"/>
                  <a:pt x="19111" y="2118"/>
                  <a:pt x="18957" y="1925"/>
                </a:cubicBezTo>
                <a:cubicBezTo>
                  <a:pt x="18840" y="1779"/>
                  <a:pt x="18708" y="1722"/>
                  <a:pt x="18558" y="1722"/>
                </a:cubicBezTo>
                <a:cubicBezTo>
                  <a:pt x="18451" y="1722"/>
                  <a:pt x="18336" y="1751"/>
                  <a:pt x="18212" y="1799"/>
                </a:cubicBezTo>
                <a:cubicBezTo>
                  <a:pt x="18352" y="1553"/>
                  <a:pt x="18467" y="1291"/>
                  <a:pt x="18559" y="1014"/>
                </a:cubicBezTo>
                <a:cubicBezTo>
                  <a:pt x="18631" y="800"/>
                  <a:pt x="18553" y="614"/>
                  <a:pt x="18382" y="465"/>
                </a:cubicBezTo>
                <a:cubicBezTo>
                  <a:pt x="18282" y="379"/>
                  <a:pt x="18151" y="335"/>
                  <a:pt x="18020" y="335"/>
                </a:cubicBezTo>
                <a:cubicBezTo>
                  <a:pt x="17928" y="335"/>
                  <a:pt x="17837" y="356"/>
                  <a:pt x="17754" y="398"/>
                </a:cubicBezTo>
                <a:cubicBezTo>
                  <a:pt x="16848" y="856"/>
                  <a:pt x="16172" y="1054"/>
                  <a:pt x="15873" y="1113"/>
                </a:cubicBezTo>
                <a:cubicBezTo>
                  <a:pt x="15090" y="395"/>
                  <a:pt x="14251" y="0"/>
                  <a:pt x="1298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oogle Shape;275;p13"/>
          <p:cNvGrpSpPr/>
          <p:nvPr/>
        </p:nvGrpSpPr>
        <p:grpSpPr>
          <a:xfrm>
            <a:off x="1051529" y="4209365"/>
            <a:ext cx="204708" cy="144191"/>
            <a:chOff x="-1199300" y="3279250"/>
            <a:chExt cx="293025" cy="206400"/>
          </a:xfrm>
        </p:grpSpPr>
        <p:sp>
          <p:nvSpPr>
            <p:cNvPr id="26" name="Google Shape;276;p13"/>
            <p:cNvSpPr/>
            <p:nvPr/>
          </p:nvSpPr>
          <p:spPr>
            <a:xfrm>
              <a:off x="-1183550" y="3395050"/>
              <a:ext cx="261525" cy="90600"/>
            </a:xfrm>
            <a:custGeom>
              <a:avLst/>
              <a:gdLst/>
              <a:ahLst/>
              <a:cxnLst/>
              <a:rect l="l" t="t" r="r" b="b"/>
              <a:pathLst>
                <a:path w="10461" h="3624" extrusionOk="0">
                  <a:moveTo>
                    <a:pt x="3498" y="0"/>
                  </a:moveTo>
                  <a:lnTo>
                    <a:pt x="1" y="3529"/>
                  </a:lnTo>
                  <a:cubicBezTo>
                    <a:pt x="127" y="3623"/>
                    <a:pt x="284" y="3623"/>
                    <a:pt x="442" y="3623"/>
                  </a:cubicBezTo>
                  <a:lnTo>
                    <a:pt x="10051" y="3623"/>
                  </a:lnTo>
                  <a:cubicBezTo>
                    <a:pt x="10208" y="3623"/>
                    <a:pt x="10366" y="3560"/>
                    <a:pt x="10460" y="3529"/>
                  </a:cubicBezTo>
                  <a:lnTo>
                    <a:pt x="6963" y="0"/>
                  </a:lnTo>
                  <a:lnTo>
                    <a:pt x="5986" y="977"/>
                  </a:lnTo>
                  <a:cubicBezTo>
                    <a:pt x="5797" y="1166"/>
                    <a:pt x="5522" y="1260"/>
                    <a:pt x="5242" y="1260"/>
                  </a:cubicBezTo>
                  <a:cubicBezTo>
                    <a:pt x="4963" y="1260"/>
                    <a:pt x="4679" y="1166"/>
                    <a:pt x="4474" y="977"/>
                  </a:cubicBezTo>
                  <a:lnTo>
                    <a:pt x="349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7;p13"/>
            <p:cNvSpPr/>
            <p:nvPr/>
          </p:nvSpPr>
          <p:spPr>
            <a:xfrm>
              <a:off x="-1184325" y="3279250"/>
              <a:ext cx="261500" cy="129400"/>
            </a:xfrm>
            <a:custGeom>
              <a:avLst/>
              <a:gdLst/>
              <a:ahLst/>
              <a:cxnLst/>
              <a:rect l="l" t="t" r="r" b="b"/>
              <a:pathLst>
                <a:path w="10460" h="5176" extrusionOk="0">
                  <a:moveTo>
                    <a:pt x="410" y="1"/>
                  </a:moveTo>
                  <a:cubicBezTo>
                    <a:pt x="252" y="1"/>
                    <a:pt x="95" y="64"/>
                    <a:pt x="0" y="95"/>
                  </a:cubicBezTo>
                  <a:lnTo>
                    <a:pt x="3781" y="3876"/>
                  </a:lnTo>
                  <a:lnTo>
                    <a:pt x="4978" y="5105"/>
                  </a:lnTo>
                  <a:cubicBezTo>
                    <a:pt x="5041" y="5152"/>
                    <a:pt x="5143" y="5175"/>
                    <a:pt x="5246" y="5175"/>
                  </a:cubicBezTo>
                  <a:cubicBezTo>
                    <a:pt x="5348" y="5175"/>
                    <a:pt x="5450" y="5152"/>
                    <a:pt x="5513" y="5105"/>
                  </a:cubicBezTo>
                  <a:lnTo>
                    <a:pt x="6711" y="3876"/>
                  </a:lnTo>
                  <a:lnTo>
                    <a:pt x="10460" y="95"/>
                  </a:lnTo>
                  <a:cubicBezTo>
                    <a:pt x="10334" y="1"/>
                    <a:pt x="10176" y="1"/>
                    <a:pt x="100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78;p13"/>
            <p:cNvSpPr/>
            <p:nvPr/>
          </p:nvSpPr>
          <p:spPr>
            <a:xfrm>
              <a:off x="-1199300" y="3294225"/>
              <a:ext cx="90600" cy="175650"/>
            </a:xfrm>
            <a:custGeom>
              <a:avLst/>
              <a:gdLst/>
              <a:ahLst/>
              <a:cxnLst/>
              <a:rect l="l" t="t" r="r" b="b"/>
              <a:pathLst>
                <a:path w="3624" h="7026" extrusionOk="0">
                  <a:moveTo>
                    <a:pt x="126" y="0"/>
                  </a:moveTo>
                  <a:cubicBezTo>
                    <a:pt x="32" y="126"/>
                    <a:pt x="0" y="284"/>
                    <a:pt x="0" y="441"/>
                  </a:cubicBezTo>
                  <a:lnTo>
                    <a:pt x="0" y="6585"/>
                  </a:lnTo>
                  <a:cubicBezTo>
                    <a:pt x="0" y="6742"/>
                    <a:pt x="32" y="6900"/>
                    <a:pt x="126" y="7026"/>
                  </a:cubicBezTo>
                  <a:lnTo>
                    <a:pt x="3624" y="346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79;p13"/>
            <p:cNvSpPr/>
            <p:nvPr/>
          </p:nvSpPr>
          <p:spPr>
            <a:xfrm>
              <a:off x="-996875" y="3294225"/>
              <a:ext cx="90600" cy="177225"/>
            </a:xfrm>
            <a:custGeom>
              <a:avLst/>
              <a:gdLst/>
              <a:ahLst/>
              <a:cxnLst/>
              <a:rect l="l" t="t" r="r" b="b"/>
              <a:pathLst>
                <a:path w="3624" h="7089" extrusionOk="0">
                  <a:moveTo>
                    <a:pt x="3529" y="0"/>
                  </a:moveTo>
                  <a:lnTo>
                    <a:pt x="0" y="3529"/>
                  </a:lnTo>
                  <a:lnTo>
                    <a:pt x="3529" y="7089"/>
                  </a:lnTo>
                  <a:cubicBezTo>
                    <a:pt x="3592" y="6963"/>
                    <a:pt x="3623" y="6805"/>
                    <a:pt x="3623" y="6648"/>
                  </a:cubicBezTo>
                  <a:lnTo>
                    <a:pt x="3623" y="504"/>
                  </a:lnTo>
                  <a:cubicBezTo>
                    <a:pt x="3592" y="284"/>
                    <a:pt x="3560" y="126"/>
                    <a:pt x="35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280;p13"/>
          <p:cNvSpPr txBox="1"/>
          <p:nvPr/>
        </p:nvSpPr>
        <p:spPr>
          <a:xfrm>
            <a:off x="1192944" y="3411047"/>
            <a:ext cx="221909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 u="none" strike="noStrike" cap="none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HospitalSanjosePopayan</a:t>
            </a:r>
            <a:endParaRPr sz="1000" b="0" i="0" u="none" strike="noStrike" cap="none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31" name="Google Shape;281;p13"/>
          <p:cNvSpPr txBox="1"/>
          <p:nvPr/>
        </p:nvSpPr>
        <p:spPr>
          <a:xfrm>
            <a:off x="1212502" y="3692486"/>
            <a:ext cx="336195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 u="none" strike="noStrike" cap="none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HospitalUniversitarioSanjosePopayan</a:t>
            </a:r>
            <a:endParaRPr sz="1000" b="0" i="0" u="none" strike="noStrike" cap="none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32" name="Google Shape;282;p13"/>
          <p:cNvSpPr txBox="1"/>
          <p:nvPr/>
        </p:nvSpPr>
        <p:spPr>
          <a:xfrm>
            <a:off x="1192944" y="3933698"/>
            <a:ext cx="221909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 u="none" strike="noStrike" cap="none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SanjosePopayan</a:t>
            </a:r>
            <a:endParaRPr sz="1000" b="0" i="0" u="none" strike="noStrike" cap="none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33" name="Google Shape;283;p13"/>
          <p:cNvSpPr txBox="1"/>
          <p:nvPr/>
        </p:nvSpPr>
        <p:spPr>
          <a:xfrm>
            <a:off x="1195808" y="4147243"/>
            <a:ext cx="253593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 u="none" strike="noStrike" cap="none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@hospitalsanjose.gov.co</a:t>
            </a:r>
            <a:endParaRPr sz="1000" b="0" i="0" u="none" strike="noStrike" cap="none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spital Emergency Nurse by Slidesgo">
  <a:themeElements>
    <a:clrScheme name="Simple Light">
      <a:dk1>
        <a:srgbClr val="0D2B4F"/>
      </a:dk1>
      <a:lt1>
        <a:srgbClr val="FFFFFF"/>
      </a:lt1>
      <a:dk2>
        <a:srgbClr val="D6F3FF"/>
      </a:dk2>
      <a:lt2>
        <a:srgbClr val="00F1B9"/>
      </a:lt2>
      <a:accent1>
        <a:srgbClr val="00ACDC"/>
      </a:accent1>
      <a:accent2>
        <a:srgbClr val="0067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D2B4F"/>
      </a:hlink>
      <a:folHlink>
        <a:srgbClr val="0097A7"/>
      </a:folHlink>
    </a:clrScheme>
    <a:fontScheme name="Personalizado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11419</TotalTime>
  <Words>161</Words>
  <Application>Microsoft Office PowerPoint</Application>
  <PresentationFormat>Presentación en pantalla (16:9)</PresentationFormat>
  <Paragraphs>59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Plus Jakarta Sans</vt:lpstr>
      <vt:lpstr>DM Sans</vt:lpstr>
      <vt:lpstr>Calibri</vt:lpstr>
      <vt:lpstr>Arial</vt:lpstr>
      <vt:lpstr>Aptos</vt:lpstr>
      <vt:lpstr>Hospital Emergency Nurse by Slidesgo</vt:lpstr>
      <vt:lpstr>Presentación de PowerPoint</vt:lpstr>
      <vt:lpstr>    </vt:lpstr>
      <vt:lpstr>Presentación de PowerPoint</vt:lpstr>
      <vt:lpstr>Contenido: Consultar procesos contractuales.   Hacer seguimiento a contratos.   Ver documentos oficiales.  Promover el control social.   Participar como veedores ciudadanos </vt:lpstr>
      <vt:lpstr>  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planeacion Hospital</cp:lastModifiedBy>
  <cp:revision>1286</cp:revision>
  <dcterms:modified xsi:type="dcterms:W3CDTF">2026-04-29T17:00:05Z</dcterms:modified>
</cp:coreProperties>
</file>