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43_DAFA386D.xml" ContentType="application/vnd.ms-powerpoint.comments+xml"/>
  <Override PartName="/ppt/comments/modernComment_129_455CA49B.xml" ContentType="application/vnd.ms-powerpoint.comments+xml"/>
  <Override PartName="/ppt/comments/modernComment_10D_7650F552.xml" ContentType="application/vnd.ms-powerpoint.comments+xml"/>
  <Override PartName="/ppt/comments/modernComment_111_F80846A2.xml" ContentType="application/vnd.ms-powerpoint.comments+xml"/>
  <Override PartName="/ppt/comments/modernComment_112_2EF4D0A7.xml" ContentType="application/vnd.ms-powerpoint.comments+xml"/>
  <Override PartName="/ppt/comments/modernComment_113_968E0625.xml" ContentType="application/vnd.ms-powerpoint.comments+xml"/>
  <Override PartName="/ppt/comments/modernComment_163_1785613F.xml" ContentType="application/vnd.ms-powerpoint.comments+xml"/>
  <Override PartName="/ppt/comments/modernComment_130_A4A2B1FF.xml" ContentType="application/vnd.ms-powerpoint.comments+xml"/>
  <Override PartName="/ppt/comments/modernComment_127_8C93D091.xml" ContentType="application/vnd.ms-powerpoint.comments+xml"/>
  <Override PartName="/ppt/comments/modernComment_106_87CFED44.xml" ContentType="application/vnd.ms-powerpoint.comments+xml"/>
  <Override PartName="/ppt/comments/modernComment_107_77EFEB5.xml" ContentType="application/vnd.ms-powerpoint.comments+xml"/>
  <Override PartName="/ppt/comments/modernComment_108_17A44B28.xml" ContentType="application/vnd.ms-powerpoint.comments+xml"/>
  <Override PartName="/ppt/comments/modernComment_134_639308AB.xml" ContentType="application/vnd.ms-powerpoint.comments+xml"/>
  <Override PartName="/ppt/comments/modernComment_136_22EA3662.xml" ContentType="application/vnd.ms-powerpoint.comments+xml"/>
  <Override PartName="/ppt/comments/modernComment_13A_FE200CE8.xml" ContentType="application/vnd.ms-powerpoint.comments+xml"/>
  <Override PartName="/ppt/comments/modernComment_137_3A75011C.xml" ContentType="application/vnd.ms-powerpoint.comments+xml"/>
  <Override PartName="/ppt/comments/modernComment_139_B9867DFC.xml" ContentType="application/vnd.ms-powerpoint.comments+xml"/>
  <Override PartName="/ppt/comments/modernComment_131_F4A94D26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40" r:id="rId4"/>
    <p:sldId id="341" r:id="rId5"/>
    <p:sldId id="342" r:id="rId6"/>
    <p:sldId id="325" r:id="rId7"/>
    <p:sldId id="323" r:id="rId8"/>
    <p:sldId id="352" r:id="rId9"/>
    <p:sldId id="297" r:id="rId10"/>
    <p:sldId id="328" r:id="rId11"/>
    <p:sldId id="269" r:id="rId12"/>
    <p:sldId id="347" r:id="rId13"/>
    <p:sldId id="351" r:id="rId14"/>
    <p:sldId id="265" r:id="rId15"/>
    <p:sldId id="344" r:id="rId16"/>
    <p:sldId id="367" r:id="rId17"/>
    <p:sldId id="272" r:id="rId18"/>
    <p:sldId id="273" r:id="rId19"/>
    <p:sldId id="274" r:id="rId20"/>
    <p:sldId id="275" r:id="rId21"/>
    <p:sldId id="354" r:id="rId22"/>
    <p:sldId id="355" r:id="rId23"/>
    <p:sldId id="302" r:id="rId24"/>
    <p:sldId id="304" r:id="rId25"/>
    <p:sldId id="280" r:id="rId26"/>
    <p:sldId id="287" r:id="rId27"/>
    <p:sldId id="397" r:id="rId28"/>
    <p:sldId id="398" r:id="rId29"/>
    <p:sldId id="399" r:id="rId30"/>
    <p:sldId id="400" r:id="rId31"/>
    <p:sldId id="401" r:id="rId32"/>
    <p:sldId id="402" r:id="rId33"/>
    <p:sldId id="403" r:id="rId34"/>
    <p:sldId id="329" r:id="rId35"/>
    <p:sldId id="336" r:id="rId36"/>
    <p:sldId id="295" r:id="rId37"/>
    <p:sldId id="330" r:id="rId38"/>
    <p:sldId id="331" r:id="rId39"/>
    <p:sldId id="350" r:id="rId40"/>
    <p:sldId id="370" r:id="rId41"/>
    <p:sldId id="371" r:id="rId42"/>
    <p:sldId id="372" r:id="rId43"/>
    <p:sldId id="373" r:id="rId44"/>
    <p:sldId id="374" r:id="rId45"/>
    <p:sldId id="375" r:id="rId46"/>
    <p:sldId id="376" r:id="rId47"/>
    <p:sldId id="377" r:id="rId48"/>
    <p:sldId id="378" r:id="rId49"/>
    <p:sldId id="379" r:id="rId50"/>
    <p:sldId id="380" r:id="rId51"/>
    <p:sldId id="381" r:id="rId52"/>
    <p:sldId id="382" r:id="rId53"/>
    <p:sldId id="383" r:id="rId54"/>
    <p:sldId id="384" r:id="rId55"/>
    <p:sldId id="385" r:id="rId56"/>
    <p:sldId id="386" r:id="rId57"/>
    <p:sldId id="387" r:id="rId58"/>
    <p:sldId id="388" r:id="rId59"/>
    <p:sldId id="389" r:id="rId60"/>
    <p:sldId id="390" r:id="rId61"/>
    <p:sldId id="258" r:id="rId62"/>
    <p:sldId id="261" r:id="rId63"/>
    <p:sldId id="262" r:id="rId64"/>
    <p:sldId id="263" r:id="rId65"/>
    <p:sldId id="264" r:id="rId66"/>
    <p:sldId id="334" r:id="rId67"/>
    <p:sldId id="308" r:id="rId68"/>
    <p:sldId id="310" r:id="rId69"/>
    <p:sldId id="333" r:id="rId70"/>
    <p:sldId id="314" r:id="rId71"/>
    <p:sldId id="311" r:id="rId72"/>
    <p:sldId id="313" r:id="rId73"/>
    <p:sldId id="404" r:id="rId74"/>
    <p:sldId id="305" r:id="rId75"/>
    <p:sldId id="369" r:id="rId7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6BE32D6-0313-9898-A6AC-CA1932B2F772}" name="Lorena Ramos" initials="LR" userId="S::Coordauditoria@mamadominga.com.co::3cb14760-78e2-4c60-966d-752abe4c7e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5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7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81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omments/modernComment_10D_7650F55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DC01F18-AEFB-401D-A657-E65F1A4014FA}" authorId="{16BE32D6-0313-9898-A6AC-CA1932B2F772}" created="2025-06-20T19:39:08.847">
    <pc:sldMkLst xmlns:pc="http://schemas.microsoft.com/office/powerpoint/2013/main/command">
      <pc:docMk/>
      <pc:sldMk cId="2620624471" sldId="269"/>
    </pc:sldMkLst>
    <p188:txBody>
      <a:bodyPr/>
      <a:lstStyle/>
      <a:p>
        <a:r>
          <a:rPr lang="es-CO"/>
          <a:t>INDICADORES</a:t>
        </a:r>
      </a:p>
    </p188:txBody>
  </p188:cm>
</p188:cmLst>
</file>

<file path=ppt/comments/modernComment_13A_FE200CE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5F57F88-90F5-445F-B846-9AEA8A0EFF85}" authorId="{16BE32D6-0313-9898-A6AC-CA1932B2F772}" created="2025-06-20T16:54:59.728">
    <pc:sldMkLst xmlns:pc="http://schemas.microsoft.com/office/powerpoint/2013/main/command">
      <pc:docMk/>
      <pc:sldMk cId="4263513320" sldId="314"/>
    </pc:sldMkLst>
    <p188:replyLst>
      <p188:reply id="{EADE489A-0588-4648-958E-135BA401451A}" authorId="{16BE32D6-0313-9898-A6AC-CA1932B2F772}" created="2025-06-20T19:51:19.580">
        <p188:txBody>
          <a:bodyPr/>
          <a:lstStyle/>
          <a:p>
            <a:r>
              <a:rPr lang="es-CO"/>
              <a:t>Equipos biomedicos e industriales (planta de gases)</a:t>
            </a:r>
          </a:p>
        </p188:txBody>
      </p188:reply>
    </p188:replyLst>
    <p188:txBody>
      <a:bodyPr/>
      <a:lstStyle/>
      <a:p>
        <a:r>
          <a:rPr lang="es-CO"/>
          <a:t>HAY FOTOS DE ESOS EQUIPOS?</a:t>
        </a:r>
      </a:p>
    </p188:txBody>
  </p188:cm>
</p188:cmLst>
</file>

<file path=ppt/comments/modernComment_106_87CFED4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95801D2-A257-43DD-9B51-E3384899D514}" authorId="{16BE32D6-0313-9898-A6AC-CA1932B2F772}" created="2025-06-20T16:33:04.242">
    <pc:sldMkLst xmlns:pc="http://schemas.microsoft.com/office/powerpoint/2013/main/command">
      <pc:docMk/>
      <pc:sldMk cId="198453777" sldId="262"/>
    </pc:sldMkLst>
    <p188:txBody>
      <a:bodyPr/>
      <a:lstStyle/>
      <a:p>
        <a:r>
          <a:rPr lang="es-CO"/>
          <a:t>Cuantos consultorios? Incluir numeros, cuantos lab cuantas oficinas</a:t>
        </a:r>
      </a:p>
    </p188:txBody>
  </p188:cm>
</p188:cmLst>
</file>

<file path=ppt/comments/modernComment_107_77EFEB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B412585-2DC0-406F-BBB8-BFD4C64056F2}" authorId="{16BE32D6-0313-9898-A6AC-CA1932B2F772}" created="2025-06-20T16:33:48.00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25763253" sldId="263"/>
      <ac:picMk id="2" creationId="{00000000-0000-0000-0000-000000000000}"/>
    </ac:deMkLst>
    <p188:txBody>
      <a:bodyPr/>
      <a:lstStyle/>
      <a:p>
        <a:r>
          <a:rPr lang="es-CO"/>
          <a:t>Colocar corte a 31 de dic </a:t>
        </a:r>
      </a:p>
    </p188:txBody>
  </p188:cm>
</p188:cmLst>
</file>

<file path=ppt/comments/modernComment_108_17A44B2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54145AA-71D5-4978-8F30-14DDBBBCE809}" authorId="{16BE32D6-0313-9898-A6AC-CA1932B2F772}" created="2025-06-20T16:34:22.331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96643112" sldId="264"/>
      <ac:picMk id="2" creationId="{00000000-0000-0000-0000-000000000000}"/>
    </ac:deMkLst>
    <p188:txBody>
      <a:bodyPr/>
      <a:lstStyle/>
      <a:p>
        <a:r>
          <a:rPr lang="es-CO"/>
          <a:t>Avance a la fecha</a:t>
        </a:r>
      </a:p>
    </p188:txBody>
  </p188:cm>
</p188:cmLst>
</file>

<file path=ppt/comments/modernComment_111_F80846A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E1AB1F2-047C-4AD0-BEBA-04917B6B9981}" authorId="{16BE32D6-0313-9898-A6AC-CA1932B2F772}" created="2025-06-20T16:39:59.73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161291938" sldId="273"/>
      <ac:picMk id="2" creationId="{00000000-0000-0000-0000-000000000000}"/>
    </ac:deMkLst>
    <p188:txBody>
      <a:bodyPr/>
      <a:lstStyle/>
      <a:p>
        <a:r>
          <a:rPr lang="es-CO"/>
          <a:t>COLOCAR TODAS LAS RESPUESTAS, NO GRAFICAR CANTIDAD DE ENCUESTAS</a:t>
        </a:r>
      </a:p>
    </p188:txBody>
  </p188:cm>
</p188:cmLst>
</file>

<file path=ppt/comments/modernComment_112_2EF4D0A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A26026E-F84B-4EC7-B2D0-E55EA988B809}" authorId="{16BE32D6-0313-9898-A6AC-CA1932B2F772}" created="2025-06-20T16:41:37.50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787796135" sldId="274"/>
      <ac:picMk id="4" creationId="{00000000-0000-0000-0000-000000000000}"/>
    </ac:deMkLst>
    <p188:replyLst>
      <p188:reply id="{25E40B36-415F-41AA-8422-5DA189CAD351}" authorId="{16BE32D6-0313-9898-A6AC-CA1932B2F772}" created="2025-06-20T16:42:11.471">
        <p188:txBody>
          <a:bodyPr/>
          <a:lstStyle/>
          <a:p>
            <a:r>
              <a:rPr lang="es-CO"/>
              <a:t>QUITAR CONCEPTO</a:t>
            </a:r>
          </a:p>
        </p188:txBody>
      </p188:reply>
      <p188:reply id="{3A1E8DBB-501F-4BB1-8E11-68808DB49F42}" authorId="{16BE32D6-0313-9898-A6AC-CA1932B2F772}" created="2025-06-20T16:42:37.901">
        <p188:txBody>
          <a:bodyPr/>
          <a:lstStyle/>
          <a:p>
            <a:r>
              <a:rPr lang="es-CO"/>
              <a:t>DAR MAYOR IMPORTANCIA AL RESULTADO, MAS GRANDE OTRO COLOR</a:t>
            </a:r>
          </a:p>
        </p188:txBody>
      </p188:reply>
      <p188:reply id="{2BB3DB76-4E5B-4C50-9BB9-141443DB3162}" authorId="{16BE32D6-0313-9898-A6AC-CA1932B2F772}" created="2025-06-20T19:42:56.080">
        <p188:txBody>
          <a:bodyPr/>
          <a:lstStyle/>
          <a:p>
            <a:r>
              <a:rPr lang="es-CO"/>
              <a:t>NO grAFICAR ENCUESTAS,</a:t>
            </a:r>
          </a:p>
        </p188:txBody>
      </p188:reply>
    </p188:replyLst>
    <p188:txBody>
      <a:bodyPr/>
      <a:lstStyle/>
      <a:p>
        <a:r>
          <a:rPr lang="es-CO"/>
          <a:t>Indicador NPS-% DE USUARIOS QUE NOS RECOMIENDAN</a:t>
        </a:r>
      </a:p>
    </p188:txBody>
  </p188:cm>
</p188:cmLst>
</file>

<file path=ppt/comments/modernComment_113_968E062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32C9152-0166-481D-8FAD-857AB4D2A3AC}" authorId="{16BE32D6-0313-9898-A6AC-CA1932B2F772}" created="2025-06-20T16:44:42.709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525890085" sldId="275"/>
      <ac:picMk id="2" creationId="{00000000-0000-0000-0000-000000000000}"/>
    </ac:deMkLst>
    <p188:txBody>
      <a:bodyPr/>
      <a:lstStyle/>
      <a:p>
        <a:r>
          <a:rPr lang="es-CO"/>
          <a:t>COLOCAR UNIVERSO TOTAL DE pqrsf</a:t>
        </a:r>
      </a:p>
    </p188:txBody>
  </p188:cm>
</p188:cmLst>
</file>

<file path=ppt/comments/modernComment_127_8C93D09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D979ED3-A156-4C2C-9985-B9307BEC80C0}" authorId="{16BE32D6-0313-9898-A6AC-CA1932B2F772}" created="2025-06-20T16:50:36.45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358497425" sldId="295"/>
      <ac:picMk id="2" creationId="{00000000-0000-0000-0000-000000000000}"/>
    </ac:deMkLst>
    <p188:txBody>
      <a:bodyPr/>
      <a:lstStyle/>
      <a:p>
        <a:r>
          <a:rPr lang="es-CO"/>
          <a:t>Que actividad fue? </a:t>
        </a:r>
      </a:p>
    </p188:txBody>
  </p188:cm>
</p188:cmLst>
</file>

<file path=ppt/comments/modernComment_129_455CA49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8FFC9D3-C806-47E1-8D64-A8394CB971A2}" authorId="{16BE32D6-0313-9898-A6AC-CA1932B2F772}" created="2025-06-20T16:51:17.14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061563080" sldId="297"/>
      <ac:picMk id="2" creationId="{00000000-0000-0000-0000-000000000000}"/>
    </ac:deMkLst>
    <p188:replyLst>
      <p188:reply id="{18A13125-16D0-4755-89F8-ACF98FAEA617}" authorId="{16BE32D6-0313-9898-A6AC-CA1932B2F772}" created="2025-06-20T16:51:43.689">
        <p188:txBody>
          <a:bodyPr/>
          <a:lstStyle/>
          <a:p>
            <a:r>
              <a:rPr lang="es-CO"/>
              <a:t>PARA 50 BEBES</a:t>
            </a:r>
          </a:p>
        </p188:txBody>
      </p188:reply>
    </p188:replyLst>
    <p188:txBody>
      <a:bodyPr/>
      <a:lstStyle/>
      <a:p>
        <a:r>
          <a:rPr lang="es-CO"/>
          <a:t>A LOS NEONATOS, CORREGIR</a:t>
        </a:r>
      </a:p>
    </p188:txBody>
  </p188:cm>
</p188:cmLst>
</file>

<file path=ppt/comments/modernComment_130_A4A2B1F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1466D3B-3703-472C-BB60-E3BD98930314}" authorId="{16BE32D6-0313-9898-A6AC-CA1932B2F772}" created="2025-06-20T16:58:06.838">
    <pc:sldMkLst xmlns:pc="http://schemas.microsoft.com/office/powerpoint/2013/main/command">
      <pc:docMk/>
      <pc:sldMk cId="3933386572" sldId="304"/>
    </pc:sldMkLst>
    <p188:txBody>
      <a:bodyPr/>
      <a:lstStyle/>
      <a:p>
        <a:r>
          <a:rPr lang="es-CO"/>
          <a:t>Solo dejar una diapositiva del congreso</a:t>
        </a:r>
      </a:p>
    </p188:txBody>
  </p188:cm>
</p188:cmLst>
</file>

<file path=ppt/comments/modernComment_131_F4A94D2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86C3DA0-D0CA-4CC1-A393-2C697302A3DF}" authorId="{16BE32D6-0313-9898-A6AC-CA1932B2F772}" created="2025-06-20T17:00:31.28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4104736038" sldId="305"/>
      <ac:picMk id="4" creationId="{00000000-0000-0000-0000-000000000000}"/>
    </ac:deMkLst>
    <p188:txBody>
      <a:bodyPr/>
      <a:lstStyle/>
      <a:p>
        <a:r>
          <a:rPr lang="es-CO"/>
          <a:t>Agregarla al video</a:t>
        </a:r>
      </a:p>
    </p188:txBody>
  </p188:cm>
</p188:cmLst>
</file>

<file path=ppt/comments/modernComment_134_639308A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FF41E64-DB78-453C-A8DE-6B3446EA98EE}" authorId="{16BE32D6-0313-9898-A6AC-CA1932B2F772}" created="2025-06-20T16:52:10.523">
    <pc:sldMkLst xmlns:pc="http://schemas.microsoft.com/office/powerpoint/2013/main/command">
      <pc:docMk/>
      <pc:sldMk cId="1670580395" sldId="308"/>
    </pc:sldMkLst>
    <p188:txBody>
      <a:bodyPr/>
      <a:lstStyle/>
      <a:p>
        <a:r>
          <a:rPr lang="es-CO"/>
          <a:t>UNIR LA TORRE CON PROYECTOS</a:t>
        </a:r>
      </a:p>
    </p188:txBody>
  </p188:cm>
</p188:cmLst>
</file>

<file path=ppt/comments/modernComment_136_22EA366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38939B8-BAB1-4250-BF97-1EC3623D1001}" authorId="{16BE32D6-0313-9898-A6AC-CA1932B2F772}" created="2025-06-20T16:52:48.74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585774690" sldId="310"/>
      <ac:picMk id="3" creationId="{67BFF5F4-E2EF-1635-DF92-A9D7B644C2FE}"/>
    </ac:deMkLst>
    <p188:txBody>
      <a:bodyPr/>
      <a:lstStyle/>
      <a:p>
        <a:r>
          <a:rPr lang="es-CO"/>
          <a:t>ENUMERAR</a:t>
        </a:r>
      </a:p>
    </p188:txBody>
  </p188:cm>
</p188:cmLst>
</file>

<file path=ppt/comments/modernComment_137_3A75011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85EA9F1-C801-4FDF-A6B4-3E034386A226}" authorId="{16BE32D6-0313-9898-A6AC-CA1932B2F772}" created="2025-06-20T16:55:32.494">
    <pc:sldMkLst xmlns:pc="http://schemas.microsoft.com/office/powerpoint/2013/main/command">
      <pc:docMk/>
      <pc:sldMk cId="980746524" sldId="311"/>
    </pc:sldMkLst>
    <p188:txBody>
      <a:bodyPr/>
      <a:lstStyle/>
      <a:p>
        <a:r>
          <a:rPr lang="es-CO"/>
          <a:t>COLOCAR TITULO QUE ES ?</a:t>
        </a:r>
      </a:p>
    </p188:txBody>
  </p188:cm>
</p188:cmLst>
</file>

<file path=ppt/comments/modernComment_139_B9867DF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BF78FB2-04BB-4362-97B3-1F85D1AAD304}" authorId="{16BE32D6-0313-9898-A6AC-CA1932B2F772}" created="2025-06-20T16:55:55.205">
    <pc:sldMkLst xmlns:pc="http://schemas.microsoft.com/office/powerpoint/2013/main/command">
      <pc:docMk/>
      <pc:sldMk cId="3112599036" sldId="313"/>
    </pc:sldMkLst>
    <p188:txBody>
      <a:bodyPr/>
      <a:lstStyle/>
      <a:p>
        <a:r>
          <a:rPr lang="es-CO"/>
          <a:t>ENUMERAR LOS PROYECTOS</a:t>
        </a:r>
      </a:p>
    </p188:txBody>
  </p188:cm>
</p188:cmLst>
</file>

<file path=ppt/comments/modernComment_143_DAFA386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F5ACA9F-6E35-42A3-977F-F5AE74BFB9F0}" authorId="{16BE32D6-0313-9898-A6AC-CA1932B2F772}" created="2025-06-20T16:36:36.199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673831533" sldId="323"/>
      <ac:spMk id="2" creationId="{3DE971FC-D3C8-4D4C-8E98-D847EA2305C9}"/>
    </ac:deMkLst>
    <p188:replyLst>
      <p188:reply id="{43D210FB-B506-460F-BE1A-66621E95221C}" authorId="{16BE32D6-0313-9898-A6AC-CA1932B2F772}" created="2025-06-20T16:37:22.282">
        <p188:txBody>
          <a:bodyPr/>
          <a:lstStyle/>
          <a:p>
            <a:r>
              <a:rPr lang="es-CO"/>
              <a:t>Agregar avance de acreditacion</a:t>
            </a:r>
          </a:p>
        </p188:txBody>
      </p188:reply>
    </p188:replyLst>
    <p188:txBody>
      <a:bodyPr/>
      <a:lstStyle/>
      <a:p>
        <a:r>
          <a:rPr lang="es-CO"/>
          <a:t>Separar oncologia de hematologia</a:t>
        </a:r>
      </a:p>
    </p188:txBody>
  </p188:cm>
  <p188:cm id="{A943DA95-A8D1-407A-8EF4-109728AF3652}" authorId="{16BE32D6-0313-9898-A6AC-CA1932B2F772}" created="2025-06-25T22:22:39.462">
    <pc:sldMkLst xmlns:pc="http://schemas.microsoft.com/office/powerpoint/2013/main/command">
      <pc:docMk/>
      <pc:sldMk cId="107044127" sldId="323"/>
    </pc:sldMkLst>
    <p188:txBody>
      <a:bodyPr/>
      <a:lstStyle/>
      <a:p>
        <a:r>
          <a:rPr lang="es-CO"/>
          <a:t>Quitar onco y hemato onco, agregar neumologia-calidad</a:t>
        </a:r>
      </a:p>
    </p188:txBody>
  </p188:cm>
</p188:cmLst>
</file>

<file path=ppt/comments/modernComment_163_1785613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FC1CB20-448B-4F6B-86F2-F4130D521630}" authorId="{16BE32D6-0313-9898-A6AC-CA1932B2F772}" created="2025-06-20T16:56:50.581">
    <pc:sldMkLst xmlns:pc="http://schemas.microsoft.com/office/powerpoint/2013/main/command">
      <pc:docMk/>
      <pc:sldMk cId="3126641034" sldId="316"/>
    </pc:sldMkLst>
    <p188:txBody>
      <a:bodyPr/>
      <a:lstStyle/>
      <a:p>
        <a:r>
          <a:rPr lang="es-CO"/>
          <a:t>SOLO UNA DIAPOSITIVA, ELIMINAR EL TEXTO DE ESTA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D350-39A2-4BED-9710-D7A71C66D014}" type="datetimeFigureOut">
              <a:rPr lang="es-CO" smtClean="0"/>
              <a:t>11/08/2025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10DB-F4D1-4EF1-AB78-3C307C422B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3686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D350-39A2-4BED-9710-D7A71C66D014}" type="datetimeFigureOut">
              <a:rPr lang="es-CO" smtClean="0"/>
              <a:t>11/08/2025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10DB-F4D1-4EF1-AB78-3C307C422B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7979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D350-39A2-4BED-9710-D7A71C66D014}" type="datetimeFigureOut">
              <a:rPr lang="es-CO" smtClean="0"/>
              <a:t>11/08/2025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10DB-F4D1-4EF1-AB78-3C307C422B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81165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D350-39A2-4BED-9710-D7A71C66D014}" type="datetimeFigureOut">
              <a:rPr lang="es-CO" smtClean="0"/>
              <a:t>11/08/2025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10DB-F4D1-4EF1-AB78-3C307C422B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80129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D350-39A2-4BED-9710-D7A71C66D014}" type="datetimeFigureOut">
              <a:rPr lang="es-CO" smtClean="0"/>
              <a:t>11/08/2025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10DB-F4D1-4EF1-AB78-3C307C422B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4077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D350-39A2-4BED-9710-D7A71C66D014}" type="datetimeFigureOut">
              <a:rPr lang="es-CO" smtClean="0"/>
              <a:t>11/08/2025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10DB-F4D1-4EF1-AB78-3C307C422B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23907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D350-39A2-4BED-9710-D7A71C66D014}" type="datetimeFigureOut">
              <a:rPr lang="es-CO" smtClean="0"/>
              <a:t>11/08/2025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10DB-F4D1-4EF1-AB78-3C307C422B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63208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D350-39A2-4BED-9710-D7A71C66D014}" type="datetimeFigureOut">
              <a:rPr lang="es-CO" smtClean="0"/>
              <a:t>11/08/2025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10DB-F4D1-4EF1-AB78-3C307C422B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50206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D350-39A2-4BED-9710-D7A71C66D014}" type="datetimeFigureOut">
              <a:rPr lang="es-CO" smtClean="0"/>
              <a:t>11/08/2025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10DB-F4D1-4EF1-AB78-3C307C422B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9546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D350-39A2-4BED-9710-D7A71C66D014}" type="datetimeFigureOut">
              <a:rPr lang="es-CO" smtClean="0"/>
              <a:t>11/08/2025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10DB-F4D1-4EF1-AB78-3C307C422B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9991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AD350-39A2-4BED-9710-D7A71C66D014}" type="datetimeFigureOut">
              <a:rPr lang="es-CO" smtClean="0"/>
              <a:t>11/08/2025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A10DB-F4D1-4EF1-AB78-3C307C422B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71551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AD350-39A2-4BED-9710-D7A71C66D014}" type="datetimeFigureOut">
              <a:rPr lang="es-CO" smtClean="0"/>
              <a:t>11/08/2025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A10DB-F4D1-4EF1-AB78-3C307C422B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3645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microsoft.com/office/2018/10/relationships/comments" Target="../comments/modernComment_143_DAFA386D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microsoft.com/office/2018/10/relationships/comments" Target="../comments/modernComment_129_455CA49B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microsoft.com/office/2018/10/relationships/comments" Target="../comments/modernComment_10D_7650F55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microsoft.com/office/2018/10/relationships/comments" Target="../comments/modernComment_111_F80846A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microsoft.com/office/2018/10/relationships/comments" Target="../comments/modernComment_112_2EF4D0A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microsoft.com/office/2018/10/relationships/comments" Target="../comments/modernComment_113_968E06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microsoft.com/office/2018/10/relationships/comments" Target="../comments/modernComment_163_1785613F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microsoft.com/office/2018/10/relationships/comments" Target="../comments/modernComment_130_A4A2B1FF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microsoft.com/office/2018/10/relationships/comments" Target="../comments/modernComment_127_8C93D09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microsoft.com/office/2018/10/relationships/comments" Target="../comments/modernComment_106_87CFED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microsoft.com/office/2018/10/relationships/comments" Target="../comments/modernComment_107_77EFEB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microsoft.com/office/2018/10/relationships/comments" Target="../comments/modernComment_108_17A44B28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microsoft.com/office/2018/10/relationships/comments" Target="../comments/modernComment_134_639308AB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microsoft.com/office/2018/10/relationships/comments" Target="../comments/modernComment_136_22EA366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microsoft.com/office/2018/10/relationships/comments" Target="../comments/modernComment_13A_FE200C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microsoft.com/office/2018/10/relationships/comments" Target="../comments/modernComment_137_3A75011C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microsoft.com/office/2018/10/relationships/comments" Target="../comments/modernComment_139_B9867DFC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microsoft.com/office/2018/10/relationships/comments" Target="../comments/modernComment_131_F4A94D26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8271" y="82378"/>
            <a:ext cx="2712690" cy="101991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893FE4C-E879-96F7-DEE4-D942D656A82E}"/>
              </a:ext>
            </a:extLst>
          </p:cNvPr>
          <p:cNvSpPr txBox="1"/>
          <p:nvPr/>
        </p:nvSpPr>
        <p:spPr>
          <a:xfrm>
            <a:off x="-973015" y="21453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5713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947" y="131805"/>
            <a:ext cx="3314053" cy="124601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0A656F8-8C99-355D-B430-B9204A1021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54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AB254A9-FC6D-629D-E879-A07CB6614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67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07443-6F05-BCF0-3932-41596D570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31707D4-A2D9-6799-F4F7-E399F328B0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95200" cy="697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09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C9896-27AE-43DB-EEF5-A4ED1740F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C356864-70E5-5BE1-4CF8-2608299BE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52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DB76185-6A2E-4FA3-4C23-66AFD7A1F9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6D4EB03-C044-A2A2-CEDB-D5A7CD90DC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401" y="3111301"/>
            <a:ext cx="3979433" cy="14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985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41AEA17-FAEC-1E63-D83C-37FED92F33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6376874-71CF-878F-D7C7-E4666BC234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39" y="-97329"/>
            <a:ext cx="3311769" cy="95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83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735942C8-5824-BDFD-E923-66F1B39F2C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BADA524-5379-4798-EEAF-CD8CB6C7C4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39" y="-97329"/>
            <a:ext cx="3311769" cy="95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1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9E3D99F-BCE5-0F0D-0FE7-A54976FC7A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005B78C-B3A4-1FFA-C036-3F92ADD21B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39" y="-97329"/>
            <a:ext cx="3311769" cy="95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69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2CC207E-F0A4-805C-6586-01F688556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5327CBD-EBAE-F0C0-5BA3-C826E3FEA0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39" y="-97329"/>
            <a:ext cx="3311769" cy="95151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6D2757C-423A-8550-2490-FCC38EDDA7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28" y="1683658"/>
            <a:ext cx="10630775" cy="588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47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DE36A3B-99A8-1A26-7BC6-7E4613CAB1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93600" cy="691515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25E5DC9-77E3-9D8A-DFA4-9B305735A6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154" y="0"/>
            <a:ext cx="3833446" cy="115230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0BE0B23-F9E9-E7D9-F7FA-7907CBDABF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728" y="6164826"/>
            <a:ext cx="1502273" cy="17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017170"/>
      </p:ext>
    </p:extLst>
  </p:cSld>
  <p:clrMapOvr>
    <a:masterClrMapping/>
  </p:clrMapOvr>
  <p:transition spd="slow">
    <p:cover/>
  </p:transition>
  <p:extLst>
    <p:ext uri="{6950BFC3-D8DA-4A85-94F7-54DA5524770B}">
      <p188:commentRel xmlns:p188="http://schemas.microsoft.com/office/powerpoint/2018/8/main" r:id="rId2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E97C7-D856-CA6F-B90D-599D778F4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>
            <a:extLst>
              <a:ext uri="{FF2B5EF4-FFF2-40B4-BE49-F238E27FC236}">
                <a16:creationId xmlns:a16="http://schemas.microsoft.com/office/drawing/2014/main" id="{1AAFB556-2CB8-DCFD-AB26-143CBDF82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999" y="267420"/>
            <a:ext cx="9987951" cy="1230762"/>
          </a:xfrm>
        </p:spPr>
        <p:txBody>
          <a:bodyPr>
            <a:normAutofit fontScale="90000"/>
          </a:bodyPr>
          <a:lstStyle/>
          <a:p>
            <a:r>
              <a:rPr lang="es-CO" b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INDICADOR ESTRATEGIA ISABEL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9A6C7CB-C670-C7D3-AD05-F08F655591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0EE3F8F-F76A-6A57-F68C-E4CBDFDDF2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39" y="-97329"/>
            <a:ext cx="3311769" cy="95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5B280E5-82BF-1CD7-E0AB-E662DA2DD6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ABAE380-E9B7-DC0F-C769-DB9511AC85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39" y="-97329"/>
            <a:ext cx="3311769" cy="95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15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654" y="3015048"/>
            <a:ext cx="3979433" cy="14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7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93D0D8F-3AD3-14C6-C18F-9D82018B91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BB8032D-8ADF-5FB4-D7F6-5D05FBEFB3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39" y="-97329"/>
            <a:ext cx="3311769" cy="95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37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E104158-5ACF-1CCA-C6E4-CECEB1567D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39" y="-97329"/>
            <a:ext cx="3311769" cy="95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76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654" y="3015048"/>
            <a:ext cx="3979433" cy="149618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1DA7459-522A-CB9E-FEBF-BCA2E2CAA8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34240" cy="693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696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93FBBC0-9CE4-8E54-9FF1-1A9905E77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4880D3C-0D8B-4FD7-F213-188EBF1151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39" y="-97329"/>
            <a:ext cx="3311769" cy="95151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E6BFD51-7133-A4B1-2894-1FEB60D1BE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480" y="5501144"/>
            <a:ext cx="1129999" cy="26824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39B1251-0AC2-0D25-FB87-0EFBFAAD79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670" y="5516258"/>
            <a:ext cx="1129999" cy="26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29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A0328AF-8ECC-1396-A901-271918D577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0401455-95D0-708C-97B6-7BFCC672DE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39" y="-97329"/>
            <a:ext cx="3311769" cy="95151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904A42F-0DDA-3B10-EAB5-B667C2DDC6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369" y="5378310"/>
            <a:ext cx="1136708" cy="29510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A443FC5-6CA3-40D7-D0DC-2D64C25BB34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885" y="5378310"/>
            <a:ext cx="1136708" cy="29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796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6924CDE-98D1-7104-EF1B-930541DDB3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39" y="-97329"/>
            <a:ext cx="3311769" cy="95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89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03" y="3080950"/>
            <a:ext cx="3979433" cy="14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08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F7E16-7EC6-C244-8C55-8CAF64D7D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F338527-C40E-0AF6-3731-E0FE7CDB0B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68463" cy="695726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678EFAE-BB52-9D89-BB6E-9B7221D969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39" y="-97329"/>
            <a:ext cx="3311769" cy="95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17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654" y="3015048"/>
            <a:ext cx="3979433" cy="14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27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45A99B2-9043-D899-1A0F-35036B0240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39" y="-214560"/>
            <a:ext cx="3311769" cy="95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125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654" y="3015048"/>
            <a:ext cx="3979433" cy="14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19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841F784-A78E-21CC-D2A1-04981928C3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2CA2ED8-D20E-AFCA-BEEB-DF9391FF24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39" y="-97329"/>
            <a:ext cx="3311769" cy="95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7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5736D-43BC-F96F-CEDD-08BEBB874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C14DED3-715A-3E35-01CD-4267211E7B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97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5D1CE-C664-35F2-A696-3F282D40D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2D26F19-D77B-EF0A-7A64-DE9939073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848"/>
            <a:ext cx="12192000" cy="678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82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6C569-C7EA-0442-6FF1-910AA0FC1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A1EE236-59F2-E773-5375-334F1CE244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9D9FAF8-6FBE-9016-7DB9-52B4F2D6AB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39" y="-97329"/>
            <a:ext cx="3311769" cy="95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39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DBF66-F48E-4DE3-705B-DF091596A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EC3161F-D077-32F2-6C56-253A329766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204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A3DD1-61F0-9612-DE6F-F800335C8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9294384-89B2-2ECE-257F-226F10F1636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48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FBB98-5DA4-2DBA-DECC-243C3264C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60CBB43-9C82-7FFA-9873-2DB6135B9C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74062" cy="6775938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7432158-557A-EA8A-8F2C-0811A0A263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477" y="-155944"/>
            <a:ext cx="3311769" cy="95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2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32B0B-ECB1-EC72-841F-B96E84CEA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32E9BE0-59B7-A22F-1DE2-3991258AE3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69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AA1CF8D-1EC3-A273-1FAE-749BCBFA42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3E375AD-3D10-EEC1-0336-39FEA459CC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654" y="3015048"/>
            <a:ext cx="3979433" cy="14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43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24BFB15-3CF0-551D-D370-5885317497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1623EF7D-3C76-020E-3E00-92E2776FFE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2127175"/>
            <a:ext cx="5805714" cy="504485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A8D03E2-B798-4C76-00F3-ADAA729662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-97329"/>
            <a:ext cx="2848708" cy="81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40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291B529-F147-A4BF-C92F-C9CC6E5419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710" y="294968"/>
            <a:ext cx="4770289" cy="60468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A8CAD87-CB34-2C37-D7EA-6245803AEF6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721" y="-52968"/>
            <a:ext cx="3169138" cy="95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49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166FB073-D960-F8ED-369F-A5FE730CD1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B3E37FB-58E2-6B71-9863-4C27A9EE6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70" y="3111301"/>
            <a:ext cx="3979433" cy="14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3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14FCE722-2D1A-DC50-D3F9-3B777D85F4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66B1614-6FF8-2C28-628B-9F1B6858DA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39" y="-97329"/>
            <a:ext cx="3311769" cy="95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07EEBDC-0725-12A5-C996-79462880B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46DDFDF-D365-909A-E525-80CDC4C69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89" y="2825551"/>
            <a:ext cx="3979433" cy="14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97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E66272E-B90A-04FE-8151-8213166901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41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A584AC0-96E1-DC77-EA52-583A9540CC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49F1D4B-219A-42D9-3122-101401AA2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277" y="3082726"/>
            <a:ext cx="3979433" cy="14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91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60493-284F-ACD1-47DA-EF91E7FF2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1BE7CAE8-12A1-20D9-87F4-F60A070CCF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38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1E87B90-E90F-5056-CCD3-C7E131B34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D145AD0-663B-61F3-7651-11C7CF41A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15" y="3025576"/>
            <a:ext cx="3979433" cy="14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20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34D2D9B-43D7-6CD9-652F-BAEB89BEBA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29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365BB0A-2A2B-C324-753A-DCF71701DF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407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3CEDF4E-907F-B0FA-6839-12F41F6B03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27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B075917-2703-7737-3857-0AEDF61B40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A6AFF60-A842-1F0D-412B-4B4E9F3E5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15" y="3025576"/>
            <a:ext cx="3979433" cy="14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2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2D7938B-E56E-0ABD-D876-98AD7A1D49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81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64F6CE7-598B-5B70-3E8A-805415F10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6F82735-5C3A-6D17-AB59-DD7427EA05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415" y="3025576"/>
            <a:ext cx="3979433" cy="14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43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E0E958D-953C-A2BF-5DC7-31B85AC7E7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460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E092FF7-7A42-0274-E247-2AA7977D40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CF49160-EC0D-30A6-50A8-84F6EE8DA5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77" y="3025576"/>
            <a:ext cx="3979433" cy="14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618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0870367-EC4E-C23A-F779-2A8C0CCCE9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7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89338DB-56B7-EE98-A56D-68FCE0171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53CD6A7-B925-E9F3-194A-9D29D8E444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415" y="3025576"/>
            <a:ext cx="3979433" cy="14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57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1EA0227-33D5-276D-99B2-B8248028FE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15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957A17E-E2EB-5665-14AA-F1B796754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7062F52-FC90-D71D-06A3-66CB1F91D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415" y="3025576"/>
            <a:ext cx="3979433" cy="14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78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47B8061-5242-45EE-0D4F-E725BEE81A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28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16ABBCF-1F37-5EBE-9B05-FB624F617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EE07799F-55FE-5718-715E-38D756E6E0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78" y="3168451"/>
            <a:ext cx="3979433" cy="14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38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69F6BF8-4385-850C-DBA2-7EFD54C843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82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AE4ED4B-16C2-F47B-47CC-B594FD506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9B93C6C-E69B-A184-29D1-15EC0215D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78" y="3168451"/>
            <a:ext cx="3979433" cy="14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4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AA99D40-6095-704B-DD6A-E7C831D158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26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854996A-7756-D4CD-6C12-A8C98D23FA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BDA6B58-FC7D-53CA-BE90-CA5D6CCC82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1139" y="-175846"/>
            <a:ext cx="3509988" cy="105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27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405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2B9B5C5F-E85F-AC7F-3395-C4E1BB00879F}"/>
              </a:ext>
            </a:extLst>
          </p:cNvPr>
          <p:cNvSpPr txBox="1"/>
          <p:nvPr/>
        </p:nvSpPr>
        <p:spPr>
          <a:xfrm>
            <a:off x="5709920" y="428244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F37A843-1D2A-8014-16BB-123D0EE59D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82C3C79-A96B-82AA-59C8-116C0EE966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2893" y="-93784"/>
            <a:ext cx="3833446" cy="115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55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670B8A2-BF38-313D-94E0-EA6AE4BF3D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CF3C549D-8287-53AB-FD4B-865FE31043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39" y="-97329"/>
            <a:ext cx="3311769" cy="95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FABBE713-EB4D-0B9D-79AC-113877E40F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4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9DF4746-971C-5CEB-18CF-34FB2D620C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B021AF2-A40B-1114-B1EC-BAAACBDEBF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39" y="-97329"/>
            <a:ext cx="3311769" cy="95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77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BA87D-F184-24D8-68F9-6E44B8CC2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B747148-F10A-520A-9E32-50EAE825D8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E617104-D0A1-ED1A-8AB4-D2BD9C63D5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1170" y="-222738"/>
            <a:ext cx="3833446" cy="115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580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050C9-7B44-0705-45E5-523CEE510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7BFF5F4-E2EF-1635-DF92-A9D7B644C2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50" y="0"/>
            <a:ext cx="12192000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A2CD0E9-9991-0851-7C9B-D8A5B7159F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150" y="3371438"/>
            <a:ext cx="622300" cy="5461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B19F92B-B571-89E9-9D5B-554F243985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275" y="5539266"/>
            <a:ext cx="590550" cy="51823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0FEE078-42A9-22FD-4DB4-1C4DB468B0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275" y="4479651"/>
            <a:ext cx="590550" cy="51823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CD3205B-02F8-FB92-D433-B95857E8FE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" y="2583677"/>
            <a:ext cx="590550" cy="518238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66964D8-1229-484D-8D09-5FBE1ED6655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39" y="-97329"/>
            <a:ext cx="3311769" cy="95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774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1FB95C8-2A88-C043-FE22-33D863C9F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5693CF6-7D22-1310-03F4-A617568C3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567" y="3087237"/>
            <a:ext cx="3979433" cy="149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71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1AA94-EE4E-88E1-59BA-9874AB30D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3C37D7F-E0AF-67B6-7841-61F112A4A6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6472771-FE37-2836-74E7-7FAF11A264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9785" y="-152400"/>
            <a:ext cx="3833446" cy="115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51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2815C-9612-14EF-8BD2-D12543036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9BE107C3-C043-2030-9C47-419783A71B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82DFDDB-EA9B-1866-B326-5CCF953CB6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39" y="-97329"/>
            <a:ext cx="3311769" cy="95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746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FFF2E-FA56-C764-DFBD-F25F53DEB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21A22CC-62C5-A582-3F48-B0ABEB1384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5D85E3B-79E8-CD2E-DD9C-9A727BBA22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8139" y="-97329"/>
            <a:ext cx="3311769" cy="951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59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6950BFC3-D8DA-4A85-94F7-54DA5524770B}">
      <p188:commentRel xmlns:p188="http://schemas.microsoft.com/office/powerpoint/2018/8/main" r:id="rId2"/>
    </p:ext>
  </p:extLs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0E2A9-D628-9A29-3EDA-FC8B92D05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6;p4">
            <a:extLst>
              <a:ext uri="{FF2B5EF4-FFF2-40B4-BE49-F238E27FC236}">
                <a16:creationId xmlns:a16="http://schemas.microsoft.com/office/drawing/2014/main" id="{BD69C45C-7F51-16D9-6E74-FA2DEB7AAF0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20FC5DF-2CA0-4D67-3445-0805F8E6F1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154" y="0"/>
            <a:ext cx="3833446" cy="115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29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736038"/>
      </p:ext>
    </p:extLst>
  </p:cSld>
  <p:clrMapOvr>
    <a:masterClrMapping/>
  </p:clrMapOvr>
  <p:transition spd="slow">
    <p:push dir="u"/>
  </p:transition>
  <p:extLst>
    <p:ext uri="{6950BFC3-D8DA-4A85-94F7-54DA5524770B}">
      <p188:commentRel xmlns:p188="http://schemas.microsoft.com/office/powerpoint/2018/8/main" r:id="rId2"/>
    </p:ext>
  </p:extLs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5F8DBB2-7943-980C-D4FE-9B26EBF07D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1580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2071</TotalTime>
  <Words>4</Words>
  <Application>Microsoft Office PowerPoint</Application>
  <PresentationFormat>Panorámica</PresentationFormat>
  <Paragraphs>2</Paragraphs>
  <Slides>75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75</vt:i4>
      </vt:variant>
    </vt:vector>
  </HeadingPairs>
  <TitlesOfParts>
    <vt:vector size="80" baseType="lpstr">
      <vt:lpstr>Arial</vt:lpstr>
      <vt:lpstr>Arial Black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INDICADOR ESTRATEGIA ISABEL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Comunicaciones 1</dc:creator>
  <cp:lastModifiedBy>Planeacion 1</cp:lastModifiedBy>
  <cp:revision>72</cp:revision>
  <dcterms:created xsi:type="dcterms:W3CDTF">2025-06-19T15:49:36Z</dcterms:created>
  <dcterms:modified xsi:type="dcterms:W3CDTF">2025-08-11T14:42:14Z</dcterms:modified>
</cp:coreProperties>
</file>